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2" r:id="rId2"/>
    <p:sldId id="260" r:id="rId3"/>
    <p:sldId id="302" r:id="rId4"/>
    <p:sldId id="263" r:id="rId5"/>
    <p:sldId id="281" r:id="rId6"/>
    <p:sldId id="300" r:id="rId7"/>
    <p:sldId id="301" r:id="rId8"/>
    <p:sldId id="288" r:id="rId9"/>
    <p:sldId id="264" r:id="rId10"/>
    <p:sldId id="273" r:id="rId11"/>
    <p:sldId id="283" r:id="rId12"/>
    <p:sldId id="271" r:id="rId13"/>
    <p:sldId id="257" r:id="rId14"/>
    <p:sldId id="296" r:id="rId15"/>
    <p:sldId id="297" r:id="rId16"/>
    <p:sldId id="298" r:id="rId17"/>
    <p:sldId id="304" r:id="rId18"/>
    <p:sldId id="305" r:id="rId19"/>
    <p:sldId id="306" r:id="rId20"/>
    <p:sldId id="299" r:id="rId21"/>
    <p:sldId id="290" r:id="rId22"/>
  </p:sldIdLst>
  <p:sldSz cx="12192000" cy="6858000"/>
  <p:notesSz cx="6797675" cy="9874250"/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99"/>
    <a:srgbClr val="FFCC66"/>
    <a:srgbClr val="000000"/>
    <a:srgbClr val="485E8B"/>
    <a:srgbClr val="92D050"/>
    <a:srgbClr val="008DD5"/>
    <a:srgbClr val="8EC320"/>
    <a:srgbClr val="4C7EB9"/>
    <a:srgbClr val="4E8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8" autoAdjust="0"/>
    <p:restoredTop sz="86230" autoAdjust="0"/>
  </p:normalViewPr>
  <p:slideViewPr>
    <p:cSldViewPr>
      <p:cViewPr varScale="1">
        <p:scale>
          <a:sx n="96" d="100"/>
          <a:sy n="96" d="100"/>
        </p:scale>
        <p:origin x="1304" y="168"/>
      </p:cViewPr>
      <p:guideLst>
        <p:guide orient="horz" pos="1389"/>
        <p:guide pos="24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7"/>
          </a:xfrm>
          <a:prstGeom prst="rect">
            <a:avLst/>
          </a:prstGeom>
        </p:spPr>
        <p:txBody>
          <a:bodyPr vert="horz" lIns="91083" tIns="45542" rIns="91083" bIns="4554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7"/>
          </a:xfrm>
          <a:prstGeom prst="rect">
            <a:avLst/>
          </a:prstGeom>
        </p:spPr>
        <p:txBody>
          <a:bodyPr vert="horz" lIns="91083" tIns="45542" rIns="91083" bIns="45542" rtlCol="0"/>
          <a:lstStyle>
            <a:lvl1pPr algn="r">
              <a:defRPr sz="1200"/>
            </a:lvl1pPr>
          </a:lstStyle>
          <a:p>
            <a:fld id="{F399C0C5-8FB2-439C-ABBD-8DD9841C1CE6}" type="datetimeFigureOut">
              <a:rPr lang="zh-CN" altLang="en-US" smtClean="0"/>
              <a:pPr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83" tIns="45542" rIns="91083" bIns="4554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083" tIns="45542" rIns="91083" bIns="45542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6"/>
          </a:xfrm>
          <a:prstGeom prst="rect">
            <a:avLst/>
          </a:prstGeom>
        </p:spPr>
        <p:txBody>
          <a:bodyPr vert="horz" lIns="91083" tIns="45542" rIns="91083" bIns="4554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6"/>
          </a:xfrm>
          <a:prstGeom prst="rect">
            <a:avLst/>
          </a:prstGeom>
        </p:spPr>
        <p:txBody>
          <a:bodyPr vert="horz" lIns="91083" tIns="45542" rIns="91083" bIns="45542" rtlCol="0" anchor="b"/>
          <a:lstStyle>
            <a:lvl1pPr algn="r">
              <a:defRPr sz="1200"/>
            </a:lvl1pPr>
          </a:lstStyle>
          <a:p>
            <a:fld id="{53335B2E-0802-4656-82AB-0E4A24AE25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32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23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是一个用于自动部署、扩展和管理容器化应用的开源系统，整合了存储，计算，网络等资源，是一个离应用层很近的</a:t>
            </a:r>
            <a:r>
              <a:rPr lang="en-US" altLang="zh-CN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系统。由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设计并捐献给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CNCF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的网络方案，</a:t>
            </a:r>
            <a:r>
              <a:rPr lang="en-US" altLang="zh-CN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cni</a:t>
            </a:r>
            <a:endParaRPr lang="en-US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K8s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的存储方案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</a:t>
            </a:r>
            <a:endParaRPr lang="en-US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41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：豌豆荚</a:t>
            </a:r>
            <a:endParaRPr lang="en-US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实操，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挂载配置文件，扩缩容，进行容器，通过</a:t>
            </a:r>
            <a:r>
              <a:rPr lang="en-US" altLang="zh-CN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暴露服务等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399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无状态：应用不会在本地存储需要持久化的数据，并且多个实例对于同一个请求响应结果是完全一致的</a:t>
            </a:r>
          </a:p>
          <a:p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有状态：与无状态相反</a:t>
            </a:r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ontserrat"/>
              </a:rPr>
              <a:t>有了</a:t>
            </a:r>
            <a:r>
              <a:rPr lang="en-US" altLang="zh-CN" dirty="0">
                <a:latin typeface="Montserrat"/>
              </a:rPr>
              <a:t>k8s</a:t>
            </a:r>
            <a:r>
              <a:rPr lang="zh-CN" altLang="en-US" dirty="0">
                <a:latin typeface="Montserrat"/>
              </a:rPr>
              <a:t>为什么还需要服务网格：</a:t>
            </a:r>
            <a:endParaRPr lang="en-US" altLang="zh-CN" dirty="0">
              <a:latin typeface="Montserrat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Montserrat"/>
              </a:rPr>
              <a:t>Kubernetes </a:t>
            </a:r>
            <a:r>
              <a:rPr lang="zh-CN" altLang="en-US" dirty="0">
                <a:latin typeface="Montserrat"/>
              </a:rPr>
              <a:t>提供了</a:t>
            </a:r>
            <a:r>
              <a:rPr lang="zh-CN" altLang="en-US" b="1" dirty="0">
                <a:latin typeface="Montserrat"/>
              </a:rPr>
              <a:t>部署</a:t>
            </a:r>
            <a:r>
              <a:rPr lang="zh-CN" altLang="en-US" dirty="0">
                <a:latin typeface="Montserrat"/>
              </a:rPr>
              <a:t>、</a:t>
            </a:r>
            <a:r>
              <a:rPr lang="zh-CN" altLang="en-US" b="1" dirty="0">
                <a:latin typeface="Montserrat"/>
              </a:rPr>
              <a:t>升级</a:t>
            </a:r>
            <a:r>
              <a:rPr lang="zh-CN" altLang="en-US" dirty="0">
                <a:latin typeface="Montserrat"/>
              </a:rPr>
              <a:t>和</a:t>
            </a:r>
            <a:r>
              <a:rPr lang="zh-CN" altLang="en-US" b="1" dirty="0">
                <a:latin typeface="Montserrat"/>
              </a:rPr>
              <a:t>有限的运行流量管理</a:t>
            </a:r>
            <a:r>
              <a:rPr lang="zh-CN" altLang="en-US" dirty="0">
                <a:latin typeface="Montserrat"/>
              </a:rPr>
              <a:t>能力，但并不具备</a:t>
            </a:r>
            <a:r>
              <a:rPr lang="zh-CN" altLang="en-US" b="1" dirty="0">
                <a:latin typeface="Montserrat"/>
              </a:rPr>
              <a:t>熔断</a:t>
            </a:r>
            <a:r>
              <a:rPr lang="zh-CN" altLang="en-US" dirty="0">
                <a:latin typeface="Montserrat"/>
              </a:rPr>
              <a:t>、</a:t>
            </a:r>
            <a:r>
              <a:rPr lang="zh-CN" altLang="en-US" b="1" dirty="0">
                <a:latin typeface="Montserrat"/>
              </a:rPr>
              <a:t>限流降级</a:t>
            </a:r>
            <a:r>
              <a:rPr lang="zh-CN" altLang="en-US" dirty="0">
                <a:latin typeface="Montserrat"/>
              </a:rPr>
              <a:t>、</a:t>
            </a:r>
            <a:r>
              <a:rPr lang="zh-CN" altLang="en-US" b="1" dirty="0">
                <a:latin typeface="Montserrat"/>
              </a:rPr>
              <a:t>调用链追踪</a:t>
            </a:r>
            <a:r>
              <a:rPr lang="zh-CN" altLang="en-US" dirty="0">
                <a:latin typeface="Montserrat"/>
              </a:rPr>
              <a:t>等能力。</a:t>
            </a:r>
            <a:r>
              <a:rPr lang="en-US" altLang="zh-CN" dirty="0">
                <a:latin typeface="Montserrat"/>
              </a:rPr>
              <a:t>Kubernetes </a:t>
            </a:r>
            <a:r>
              <a:rPr lang="zh-CN" altLang="en-US" dirty="0">
                <a:latin typeface="Montserrat"/>
              </a:rPr>
              <a:t>强项在于</a:t>
            </a:r>
            <a:r>
              <a:rPr lang="zh-CN" altLang="en-US" b="1" dirty="0">
                <a:latin typeface="Montserrat"/>
              </a:rPr>
              <a:t>容器的调度和编排</a:t>
            </a:r>
            <a:r>
              <a:rPr lang="zh-CN" altLang="en-US" dirty="0">
                <a:latin typeface="Montserrat"/>
              </a:rPr>
              <a:t>，而 </a:t>
            </a:r>
            <a:r>
              <a:rPr lang="en-US" altLang="zh-CN" dirty="0">
                <a:latin typeface="Montserrat"/>
              </a:rPr>
              <a:t>Istio </a:t>
            </a:r>
            <a:r>
              <a:rPr lang="zh-CN" altLang="en-US" dirty="0">
                <a:latin typeface="Montserrat"/>
              </a:rPr>
              <a:t>的本质是提供应用间的</a:t>
            </a:r>
            <a:r>
              <a:rPr lang="zh-CN" altLang="en-US" b="1" dirty="0">
                <a:latin typeface="Montserrat"/>
              </a:rPr>
              <a:t>流量</a:t>
            </a:r>
            <a:r>
              <a:rPr lang="zh-CN" altLang="en-US" dirty="0">
                <a:latin typeface="Montserrat"/>
              </a:rPr>
              <a:t>和</a:t>
            </a:r>
            <a:r>
              <a:rPr lang="zh-CN" altLang="en-US" b="1" dirty="0">
                <a:latin typeface="Montserrat"/>
              </a:rPr>
              <a:t>安全</a:t>
            </a:r>
            <a:r>
              <a:rPr lang="zh-CN" altLang="en-US" dirty="0">
                <a:latin typeface="Montserrat"/>
              </a:rPr>
              <a:t>以及</a:t>
            </a:r>
            <a:r>
              <a:rPr lang="zh-CN" altLang="en-US" b="1" dirty="0">
                <a:latin typeface="Montserrat"/>
              </a:rPr>
              <a:t>可观察性</a:t>
            </a:r>
            <a:r>
              <a:rPr lang="zh-CN" altLang="en-US" dirty="0">
                <a:latin typeface="Montserrat"/>
              </a:rPr>
              <a:t>等。</a:t>
            </a:r>
            <a:r>
              <a:rPr lang="en-US" altLang="zh-CN" dirty="0">
                <a:latin typeface="Montserrat"/>
              </a:rPr>
              <a:t>Istio </a:t>
            </a:r>
            <a:r>
              <a:rPr lang="zh-CN" altLang="en-US" dirty="0">
                <a:latin typeface="Montserrat"/>
              </a:rPr>
              <a:t>很好地补齐了 </a:t>
            </a:r>
            <a:r>
              <a:rPr lang="en-US" altLang="zh-CN" dirty="0">
                <a:latin typeface="Montserrat"/>
              </a:rPr>
              <a:t>Kubernetes </a:t>
            </a:r>
            <a:r>
              <a:rPr lang="zh-CN" altLang="en-US" dirty="0">
                <a:latin typeface="Montserrat"/>
              </a:rPr>
              <a:t>在微服务治理上的诸多能力，为 </a:t>
            </a:r>
            <a:r>
              <a:rPr lang="en-US" altLang="zh-CN" dirty="0">
                <a:latin typeface="Montserrat"/>
              </a:rPr>
              <a:t>Kubernetes </a:t>
            </a:r>
            <a:r>
              <a:rPr lang="zh-CN" altLang="en-US" dirty="0">
                <a:latin typeface="Montserrat"/>
              </a:rPr>
              <a:t>提供更好的应用和服务管理。因此，</a:t>
            </a:r>
            <a:r>
              <a:rPr lang="en-US" altLang="zh-CN" dirty="0">
                <a:latin typeface="Montserrat"/>
              </a:rPr>
              <a:t>Istio </a:t>
            </a:r>
            <a:r>
              <a:rPr lang="zh-CN" altLang="en-US" dirty="0">
                <a:latin typeface="Montserrat"/>
              </a:rPr>
              <a:t>与 </a:t>
            </a:r>
            <a:r>
              <a:rPr lang="en-US" altLang="zh-CN" dirty="0">
                <a:latin typeface="Montserrat"/>
              </a:rPr>
              <a:t>Kubernetes </a:t>
            </a:r>
            <a:r>
              <a:rPr lang="zh-CN" altLang="en-US" dirty="0">
                <a:latin typeface="Montserrat"/>
              </a:rPr>
              <a:t>是极为互补的。</a:t>
            </a:r>
            <a:endParaRPr lang="zh-CN" altLang="en-US" dirty="0"/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134B1-A0BC-2847-B03F-B46BD8A8D97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526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03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05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815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Citadel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：终端用户认证、流量加密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做了如下架构调整：</a:t>
            </a:r>
            <a:endParaRPr kumimoji="1" lang="en-US" altLang="zh-CN" dirty="0"/>
          </a:p>
          <a:p>
            <a:r>
              <a:rPr kumimoji="1" lang="en-US" altLang="zh-CN" dirty="0"/>
              <a:t>Mixer</a:t>
            </a:r>
            <a:r>
              <a:rPr kumimoji="1" lang="zh-CN" altLang="en-US" dirty="0"/>
              <a:t>中将</a:t>
            </a:r>
            <a:r>
              <a:rPr kumimoji="1" lang="en-US" altLang="zh-CN" dirty="0" err="1"/>
              <a:t>adaper</a:t>
            </a:r>
            <a:r>
              <a:rPr kumimoji="1" lang="zh-CN" altLang="en-US" dirty="0"/>
              <a:t>做为独立进程运行</a:t>
            </a:r>
            <a:endParaRPr kumimoji="1" lang="en-US" altLang="zh-CN" dirty="0"/>
          </a:p>
          <a:p>
            <a:r>
              <a:rPr kumimoji="1" lang="zh-CN" altLang="en-US" dirty="0"/>
              <a:t>增加了</a:t>
            </a:r>
            <a:r>
              <a:rPr kumimoji="1" lang="en-US" altLang="zh-CN" dirty="0"/>
              <a:t>galley</a:t>
            </a:r>
            <a:r>
              <a:rPr kumimoji="1" lang="zh-CN" altLang="en-US" dirty="0"/>
              <a:t>组件，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Galley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的配置验证、提取、处理和分发组件。它负责将其余的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 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组件与从底层平台（例如 </a:t>
            </a:r>
            <a:r>
              <a:rPr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）获取用户配置的细节隔离开来。</a:t>
            </a:r>
            <a:endParaRPr kumimoji="1" lang="zh-CN" altLang="en-US" dirty="0"/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651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多个组件合并为一个组件</a:t>
            </a:r>
            <a:endParaRPr kumimoji="1" lang="en-US" altLang="zh-CN" dirty="0"/>
          </a:p>
          <a:p>
            <a:r>
              <a:rPr kumimoji="1" lang="en-US" altLang="zh-CN" dirty="0"/>
              <a:t>Mixer</a:t>
            </a:r>
            <a:r>
              <a:rPr kumimoji="1" lang="zh-CN" altLang="en-US" dirty="0"/>
              <a:t>组件被废弃，同时限流和服务间访问控制功能也暂时丢失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464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kumimoji="1"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技术介绍，使用</a:t>
            </a:r>
            <a:r>
              <a:rPr kumimoji="1"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wasm</a:t>
            </a:r>
            <a:r>
              <a:rPr kumimoji="1"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技术，将以前</a:t>
            </a:r>
            <a:r>
              <a:rPr kumimoji="1" lang="en-US" altLang="zh-CN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mixer</a:t>
            </a:r>
            <a:r>
              <a:rPr kumimoji="1"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的功能下沉到数据面实现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3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930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以上功能均与特定语言无关，且可以与已有的基础设施进行集成，比如与已有的</a:t>
            </a:r>
            <a:r>
              <a:rPr lang="en-US" altLang="zh-CN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ELK,proemtheus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05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38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世纪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60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年代开始，随着贸易全球化，货物的运输方式变得日益复杂，标准化的集装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箱便应运而生，可以说集装箱改变了世界。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5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虚拟化层面：轻量级虚拟化技术，虚拟机虚拟出了系统内核，容器直接共享了系统内核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性能与速度层面：因为是轻量极虚拟化，因此资源利用率要高于虚拟机。</a:t>
            </a:r>
            <a:r>
              <a:rPr lang="en-US" altLang="zh-CN" dirty="0"/>
              <a:t>CPU</a:t>
            </a:r>
            <a:r>
              <a:rPr lang="zh-CN" altLang="en-US" dirty="0"/>
              <a:t>的性能损耗</a:t>
            </a:r>
            <a:endParaRPr lang="en-US" altLang="zh-CN" dirty="0"/>
          </a:p>
          <a:p>
            <a:r>
              <a:rPr lang="zh-CN" altLang="en-US" dirty="0"/>
              <a:t>低与虚拟机，内存的性能损耗与虚拟机相当。启动速度高于虚拟机一个量极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安全性层面：由于虚拟机虚拟出了系统内核，因此虚拟机的安全性要高于容器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使用层面：安装与使用难度明显低于虚拟机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生命周期层面：容器的存活时间很短，虚拟机的存活时间很长</a:t>
            </a:r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78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97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如何构建更快：</a:t>
            </a:r>
            <a:r>
              <a:rPr kumimoji="1" lang="zh-CN" altLang="en-US" dirty="0"/>
              <a:t>无论是</a:t>
            </a:r>
            <a:r>
              <a:rPr kumimoji="1" lang="en-US" altLang="zh-CN" dirty="0" err="1"/>
              <a:t>pip,npm,apt</a:t>
            </a:r>
            <a:r>
              <a:rPr kumimoji="1" lang="zh-CN" altLang="en-US" dirty="0"/>
              <a:t>还是</a:t>
            </a:r>
            <a:r>
              <a:rPr kumimoji="1" lang="en-US" altLang="zh-CN" dirty="0"/>
              <a:t>yum</a:t>
            </a:r>
            <a:r>
              <a:rPr kumimoji="1" lang="zh-CN" altLang="en-US" dirty="0"/>
              <a:t>，统统将他们的源换成国内的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如何构建更小的镜像：</a:t>
            </a:r>
            <a:r>
              <a:rPr kumimoji="1" lang="zh-CN" altLang="en-US" dirty="0"/>
              <a:t>使用更小的基础镜像：</a:t>
            </a:r>
            <a:r>
              <a:rPr lang="en-US" altLang="zh-CN" dirty="0"/>
              <a:t>Ubuntu(70M) &gt; Debian(20M) &gt; Alpine(2M)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实际演示容器简单操作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317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容器运行起来之后，会在镜像之上临时增加读写层，容器重启之后，临时增加的读写层将会消失，因此存放在这一层的数据会丢失。</a:t>
            </a:r>
          </a:p>
          <a:p>
            <a:endParaRPr lang="zh-CN" altLang="en-US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0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Cncf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毕业项目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09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起源于古希腊 船长的意思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35B2E-0802-4656-82AB-0E4A24AE256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4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矩形 3"/>
          <p:cNvSpPr/>
          <p:nvPr userDrawn="1"/>
        </p:nvSpPr>
        <p:spPr>
          <a:xfrm>
            <a:off x="0" y="0"/>
            <a:ext cx="9456373" cy="827013"/>
          </a:xfrm>
          <a:custGeom>
            <a:avLst/>
            <a:gdLst/>
            <a:ahLst/>
            <a:cxnLst/>
            <a:rect l="l" t="t" r="r" b="b"/>
            <a:pathLst>
              <a:path w="5275484" h="625252">
                <a:moveTo>
                  <a:pt x="0" y="0"/>
                </a:moveTo>
                <a:lnTo>
                  <a:pt x="5275484" y="0"/>
                </a:lnTo>
                <a:lnTo>
                  <a:pt x="5000417" y="625252"/>
                </a:lnTo>
                <a:lnTo>
                  <a:pt x="0" y="625252"/>
                </a:lnTo>
                <a:close/>
              </a:path>
            </a:pathLst>
          </a:custGeom>
          <a:solidFill>
            <a:srgbClr val="8E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矩形 3"/>
          <p:cNvSpPr>
            <a:spLocks/>
          </p:cNvSpPr>
          <p:nvPr userDrawn="1"/>
        </p:nvSpPr>
        <p:spPr>
          <a:xfrm>
            <a:off x="-2" y="-3"/>
            <a:ext cx="9360364" cy="740704"/>
          </a:xfrm>
          <a:custGeom>
            <a:avLst/>
            <a:gdLst/>
            <a:ahLst/>
            <a:cxnLst/>
            <a:rect l="l" t="t" r="r" b="b"/>
            <a:pathLst>
              <a:path w="6207016" h="486000">
                <a:moveTo>
                  <a:pt x="0" y="0"/>
                </a:moveTo>
                <a:lnTo>
                  <a:pt x="35496" y="0"/>
                </a:lnTo>
                <a:lnTo>
                  <a:pt x="730349" y="0"/>
                </a:lnTo>
                <a:lnTo>
                  <a:pt x="765845" y="0"/>
                </a:lnTo>
                <a:lnTo>
                  <a:pt x="5441170" y="0"/>
                </a:lnTo>
                <a:lnTo>
                  <a:pt x="5476666" y="0"/>
                </a:lnTo>
                <a:lnTo>
                  <a:pt x="6171520" y="0"/>
                </a:lnTo>
                <a:lnTo>
                  <a:pt x="6207016" y="0"/>
                </a:lnTo>
                <a:lnTo>
                  <a:pt x="5923310" y="486000"/>
                </a:lnTo>
                <a:lnTo>
                  <a:pt x="5887814" y="486000"/>
                </a:lnTo>
                <a:lnTo>
                  <a:pt x="5192960" y="486000"/>
                </a:lnTo>
                <a:lnTo>
                  <a:pt x="5157464" y="486000"/>
                </a:lnTo>
                <a:lnTo>
                  <a:pt x="765845" y="486000"/>
                </a:lnTo>
                <a:lnTo>
                  <a:pt x="730349" y="486000"/>
                </a:lnTo>
                <a:lnTo>
                  <a:pt x="35496" y="486000"/>
                </a:lnTo>
                <a:lnTo>
                  <a:pt x="0" y="486000"/>
                </a:ln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9" name="组合 8"/>
          <p:cNvGrpSpPr>
            <a:grpSpLocks noChangeAspect="1"/>
          </p:cNvGrpSpPr>
          <p:nvPr userDrawn="1"/>
        </p:nvGrpSpPr>
        <p:grpSpPr>
          <a:xfrm>
            <a:off x="9552384" y="284701"/>
            <a:ext cx="2289219" cy="456000"/>
            <a:chOff x="353194" y="265212"/>
            <a:chExt cx="2857288" cy="569157"/>
          </a:xfrm>
        </p:grpSpPr>
        <p:grpSp>
          <p:nvGrpSpPr>
            <p:cNvPr id="10" name="组合 2975"/>
            <p:cNvGrpSpPr/>
            <p:nvPr/>
          </p:nvGrpSpPr>
          <p:grpSpPr>
            <a:xfrm>
              <a:off x="1577505" y="297301"/>
              <a:ext cx="1632977" cy="504979"/>
              <a:chOff x="2659063" y="417513"/>
              <a:chExt cx="3070225" cy="949325"/>
            </a:xfrm>
          </p:grpSpPr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2681288" y="719138"/>
                <a:ext cx="914400" cy="346075"/>
              </a:xfrm>
              <a:custGeom>
                <a:avLst/>
                <a:gdLst/>
                <a:ahLst/>
                <a:cxnLst>
                  <a:cxn ang="0">
                    <a:pos x="574" y="178"/>
                  </a:cxn>
                  <a:cxn ang="0">
                    <a:pos x="530" y="126"/>
                  </a:cxn>
                  <a:cxn ang="0">
                    <a:pos x="444" y="40"/>
                  </a:cxn>
                  <a:cxn ang="0">
                    <a:pos x="418" y="18"/>
                  </a:cxn>
                  <a:cxn ang="0">
                    <a:pos x="396" y="4"/>
                  </a:cxn>
                  <a:cxn ang="0">
                    <a:pos x="374" y="0"/>
                  </a:cxn>
                  <a:cxn ang="0">
                    <a:pos x="362" y="0"/>
                  </a:cxn>
                  <a:cxn ang="0">
                    <a:pos x="340" y="10"/>
                  </a:cxn>
                  <a:cxn ang="0">
                    <a:pos x="330" y="16"/>
                  </a:cxn>
                  <a:cxn ang="0">
                    <a:pos x="320" y="26"/>
                  </a:cxn>
                  <a:cxn ang="0">
                    <a:pos x="188" y="146"/>
                  </a:cxn>
                  <a:cxn ang="0">
                    <a:pos x="182" y="150"/>
                  </a:cxn>
                  <a:cxn ang="0">
                    <a:pos x="168" y="156"/>
                  </a:cxn>
                  <a:cxn ang="0">
                    <a:pos x="160" y="156"/>
                  </a:cxn>
                  <a:cxn ang="0">
                    <a:pos x="146" y="152"/>
                  </a:cxn>
                  <a:cxn ang="0">
                    <a:pos x="130" y="142"/>
                  </a:cxn>
                  <a:cxn ang="0">
                    <a:pos x="102" y="118"/>
                  </a:cxn>
                  <a:cxn ang="0">
                    <a:pos x="50" y="66"/>
                  </a:cxn>
                  <a:cxn ang="0">
                    <a:pos x="6" y="1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52" y="100"/>
                  </a:cxn>
                  <a:cxn ang="0">
                    <a:pos x="126" y="174"/>
                  </a:cxn>
                  <a:cxn ang="0">
                    <a:pos x="156" y="200"/>
                  </a:cxn>
                  <a:cxn ang="0">
                    <a:pos x="178" y="214"/>
                  </a:cxn>
                  <a:cxn ang="0">
                    <a:pos x="200" y="218"/>
                  </a:cxn>
                  <a:cxn ang="0">
                    <a:pos x="212" y="218"/>
                  </a:cxn>
                  <a:cxn ang="0">
                    <a:pos x="234" y="208"/>
                  </a:cxn>
                  <a:cxn ang="0">
                    <a:pos x="244" y="200"/>
                  </a:cxn>
                  <a:cxn ang="0">
                    <a:pos x="254" y="192"/>
                  </a:cxn>
                  <a:cxn ang="0">
                    <a:pos x="374" y="84"/>
                  </a:cxn>
                  <a:cxn ang="0">
                    <a:pos x="386" y="72"/>
                  </a:cxn>
                  <a:cxn ang="0">
                    <a:pos x="392" y="68"/>
                  </a:cxn>
                  <a:cxn ang="0">
                    <a:pos x="406" y="62"/>
                  </a:cxn>
                  <a:cxn ang="0">
                    <a:pos x="414" y="62"/>
                  </a:cxn>
                  <a:cxn ang="0">
                    <a:pos x="428" y="66"/>
                  </a:cxn>
                  <a:cxn ang="0">
                    <a:pos x="444" y="76"/>
                  </a:cxn>
                  <a:cxn ang="0">
                    <a:pos x="478" y="106"/>
                  </a:cxn>
                  <a:cxn ang="0">
                    <a:pos x="524" y="152"/>
                  </a:cxn>
                  <a:cxn ang="0">
                    <a:pos x="568" y="204"/>
                  </a:cxn>
                  <a:cxn ang="0">
                    <a:pos x="574" y="188"/>
                  </a:cxn>
                  <a:cxn ang="0">
                    <a:pos x="576" y="182"/>
                  </a:cxn>
                  <a:cxn ang="0">
                    <a:pos x="574" y="178"/>
                  </a:cxn>
                </a:cxnLst>
                <a:rect l="0" t="0" r="r" b="b"/>
                <a:pathLst>
                  <a:path w="576" h="218">
                    <a:moveTo>
                      <a:pt x="574" y="178"/>
                    </a:moveTo>
                    <a:lnTo>
                      <a:pt x="574" y="178"/>
                    </a:lnTo>
                    <a:lnTo>
                      <a:pt x="552" y="152"/>
                    </a:lnTo>
                    <a:lnTo>
                      <a:pt x="530" y="126"/>
                    </a:lnTo>
                    <a:lnTo>
                      <a:pt x="484" y="78"/>
                    </a:lnTo>
                    <a:lnTo>
                      <a:pt x="444" y="40"/>
                    </a:lnTo>
                    <a:lnTo>
                      <a:pt x="418" y="18"/>
                    </a:lnTo>
                    <a:lnTo>
                      <a:pt x="418" y="18"/>
                    </a:lnTo>
                    <a:lnTo>
                      <a:pt x="408" y="10"/>
                    </a:lnTo>
                    <a:lnTo>
                      <a:pt x="396" y="4"/>
                    </a:lnTo>
                    <a:lnTo>
                      <a:pt x="384" y="0"/>
                    </a:lnTo>
                    <a:lnTo>
                      <a:pt x="374" y="0"/>
                    </a:lnTo>
                    <a:lnTo>
                      <a:pt x="374" y="0"/>
                    </a:lnTo>
                    <a:lnTo>
                      <a:pt x="362" y="0"/>
                    </a:lnTo>
                    <a:lnTo>
                      <a:pt x="350" y="4"/>
                    </a:lnTo>
                    <a:lnTo>
                      <a:pt x="340" y="10"/>
                    </a:lnTo>
                    <a:lnTo>
                      <a:pt x="330" y="16"/>
                    </a:lnTo>
                    <a:lnTo>
                      <a:pt x="330" y="16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242" y="96"/>
                    </a:lnTo>
                    <a:lnTo>
                      <a:pt x="188" y="146"/>
                    </a:lnTo>
                    <a:lnTo>
                      <a:pt x="188" y="146"/>
                    </a:lnTo>
                    <a:lnTo>
                      <a:pt x="182" y="150"/>
                    </a:lnTo>
                    <a:lnTo>
                      <a:pt x="176" y="154"/>
                    </a:lnTo>
                    <a:lnTo>
                      <a:pt x="168" y="156"/>
                    </a:lnTo>
                    <a:lnTo>
                      <a:pt x="160" y="156"/>
                    </a:lnTo>
                    <a:lnTo>
                      <a:pt x="160" y="156"/>
                    </a:lnTo>
                    <a:lnTo>
                      <a:pt x="154" y="156"/>
                    </a:lnTo>
                    <a:lnTo>
                      <a:pt x="146" y="152"/>
                    </a:lnTo>
                    <a:lnTo>
                      <a:pt x="138" y="148"/>
                    </a:lnTo>
                    <a:lnTo>
                      <a:pt x="130" y="142"/>
                    </a:lnTo>
                    <a:lnTo>
                      <a:pt x="130" y="142"/>
                    </a:lnTo>
                    <a:lnTo>
                      <a:pt x="102" y="118"/>
                    </a:lnTo>
                    <a:lnTo>
                      <a:pt x="78" y="9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62"/>
                    </a:lnTo>
                    <a:lnTo>
                      <a:pt x="52" y="100"/>
                    </a:lnTo>
                    <a:lnTo>
                      <a:pt x="98" y="148"/>
                    </a:lnTo>
                    <a:lnTo>
                      <a:pt x="126" y="174"/>
                    </a:lnTo>
                    <a:lnTo>
                      <a:pt x="156" y="200"/>
                    </a:lnTo>
                    <a:lnTo>
                      <a:pt x="156" y="200"/>
                    </a:lnTo>
                    <a:lnTo>
                      <a:pt x="166" y="208"/>
                    </a:lnTo>
                    <a:lnTo>
                      <a:pt x="178" y="214"/>
                    </a:lnTo>
                    <a:lnTo>
                      <a:pt x="190" y="218"/>
                    </a:lnTo>
                    <a:lnTo>
                      <a:pt x="200" y="218"/>
                    </a:lnTo>
                    <a:lnTo>
                      <a:pt x="200" y="218"/>
                    </a:lnTo>
                    <a:lnTo>
                      <a:pt x="212" y="218"/>
                    </a:lnTo>
                    <a:lnTo>
                      <a:pt x="224" y="214"/>
                    </a:lnTo>
                    <a:lnTo>
                      <a:pt x="234" y="208"/>
                    </a:lnTo>
                    <a:lnTo>
                      <a:pt x="244" y="200"/>
                    </a:lnTo>
                    <a:lnTo>
                      <a:pt x="244" y="200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316" y="138"/>
                    </a:lnTo>
                    <a:lnTo>
                      <a:pt x="374" y="84"/>
                    </a:lnTo>
                    <a:lnTo>
                      <a:pt x="374" y="84"/>
                    </a:lnTo>
                    <a:lnTo>
                      <a:pt x="386" y="72"/>
                    </a:lnTo>
                    <a:lnTo>
                      <a:pt x="386" y="72"/>
                    </a:lnTo>
                    <a:lnTo>
                      <a:pt x="392" y="68"/>
                    </a:lnTo>
                    <a:lnTo>
                      <a:pt x="398" y="64"/>
                    </a:lnTo>
                    <a:lnTo>
                      <a:pt x="406" y="62"/>
                    </a:lnTo>
                    <a:lnTo>
                      <a:pt x="414" y="62"/>
                    </a:lnTo>
                    <a:lnTo>
                      <a:pt x="414" y="62"/>
                    </a:lnTo>
                    <a:lnTo>
                      <a:pt x="420" y="62"/>
                    </a:lnTo>
                    <a:lnTo>
                      <a:pt x="428" y="66"/>
                    </a:lnTo>
                    <a:lnTo>
                      <a:pt x="436" y="70"/>
                    </a:lnTo>
                    <a:lnTo>
                      <a:pt x="444" y="76"/>
                    </a:lnTo>
                    <a:lnTo>
                      <a:pt x="444" y="76"/>
                    </a:lnTo>
                    <a:lnTo>
                      <a:pt x="478" y="106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54" y="188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4" y="188"/>
                    </a:lnTo>
                    <a:lnTo>
                      <a:pt x="574" y="188"/>
                    </a:lnTo>
                    <a:lnTo>
                      <a:pt x="576" y="182"/>
                    </a:lnTo>
                    <a:lnTo>
                      <a:pt x="574" y="178"/>
                    </a:lnTo>
                    <a:lnTo>
                      <a:pt x="574" y="1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2830513" y="557213"/>
                <a:ext cx="784225" cy="406400"/>
              </a:xfrm>
              <a:custGeom>
                <a:avLst/>
                <a:gdLst/>
                <a:ahLst/>
                <a:cxnLst>
                  <a:cxn ang="0">
                    <a:pos x="164" y="22"/>
                  </a:cxn>
                  <a:cxn ang="0">
                    <a:pos x="164" y="22"/>
                  </a:cxn>
                  <a:cxn ang="0">
                    <a:pos x="130" y="50"/>
                  </a:cxn>
                  <a:cxn ang="0">
                    <a:pos x="80" y="94"/>
                  </a:cxn>
                  <a:cxn ang="0">
                    <a:pos x="32" y="140"/>
                  </a:cxn>
                  <a:cxn ang="0">
                    <a:pos x="0" y="172"/>
                  </a:cxn>
                  <a:cxn ang="0">
                    <a:pos x="0" y="172"/>
                  </a:cxn>
                  <a:cxn ang="0">
                    <a:pos x="12" y="182"/>
                  </a:cxn>
                  <a:cxn ang="0">
                    <a:pos x="40" y="208"/>
                  </a:cxn>
                  <a:cxn ang="0">
                    <a:pos x="40" y="208"/>
                  </a:cxn>
                  <a:cxn ang="0">
                    <a:pos x="46" y="212"/>
                  </a:cxn>
                  <a:cxn ang="0">
                    <a:pos x="50" y="212"/>
                  </a:cxn>
                  <a:cxn ang="0">
                    <a:pos x="56" y="210"/>
                  </a:cxn>
                  <a:cxn ang="0">
                    <a:pos x="60" y="206"/>
                  </a:cxn>
                  <a:cxn ang="0">
                    <a:pos x="60" y="206"/>
                  </a:cxn>
                  <a:cxn ang="0">
                    <a:pos x="100" y="168"/>
                  </a:cxn>
                  <a:cxn ang="0">
                    <a:pos x="144" y="128"/>
                  </a:cxn>
                  <a:cxn ang="0">
                    <a:pos x="206" y="74"/>
                  </a:cxn>
                  <a:cxn ang="0">
                    <a:pos x="206" y="74"/>
                  </a:cxn>
                  <a:cxn ang="0">
                    <a:pos x="218" y="66"/>
                  </a:cxn>
                  <a:cxn ang="0">
                    <a:pos x="232" y="58"/>
                  </a:cxn>
                  <a:cxn ang="0">
                    <a:pos x="244" y="54"/>
                  </a:cxn>
                  <a:cxn ang="0">
                    <a:pos x="258" y="52"/>
                  </a:cxn>
                  <a:cxn ang="0">
                    <a:pos x="272" y="52"/>
                  </a:cxn>
                  <a:cxn ang="0">
                    <a:pos x="286" y="56"/>
                  </a:cxn>
                  <a:cxn ang="0">
                    <a:pos x="300" y="62"/>
                  </a:cxn>
                  <a:cxn ang="0">
                    <a:pos x="314" y="70"/>
                  </a:cxn>
                  <a:cxn ang="0">
                    <a:pos x="314" y="70"/>
                  </a:cxn>
                  <a:cxn ang="0">
                    <a:pos x="346" y="96"/>
                  </a:cxn>
                  <a:cxn ang="0">
                    <a:pos x="376" y="124"/>
                  </a:cxn>
                  <a:cxn ang="0">
                    <a:pos x="404" y="154"/>
                  </a:cxn>
                  <a:cxn ang="0">
                    <a:pos x="430" y="180"/>
                  </a:cxn>
                  <a:cxn ang="0">
                    <a:pos x="470" y="228"/>
                  </a:cxn>
                  <a:cxn ang="0">
                    <a:pos x="490" y="256"/>
                  </a:cxn>
                  <a:cxn ang="0">
                    <a:pos x="490" y="256"/>
                  </a:cxn>
                  <a:cxn ang="0">
                    <a:pos x="494" y="240"/>
                  </a:cxn>
                  <a:cxn ang="0">
                    <a:pos x="494" y="240"/>
                  </a:cxn>
                  <a:cxn ang="0">
                    <a:pos x="494" y="234"/>
                  </a:cxn>
                  <a:cxn ang="0">
                    <a:pos x="492" y="230"/>
                  </a:cxn>
                  <a:cxn ang="0">
                    <a:pos x="490" y="224"/>
                  </a:cxn>
                  <a:cxn ang="0">
                    <a:pos x="490" y="224"/>
                  </a:cxn>
                  <a:cxn ang="0">
                    <a:pos x="460" y="182"/>
                  </a:cxn>
                  <a:cxn ang="0">
                    <a:pos x="430" y="146"/>
                  </a:cxn>
                  <a:cxn ang="0">
                    <a:pos x="400" y="112"/>
                  </a:cxn>
                  <a:cxn ang="0">
                    <a:pos x="372" y="84"/>
                  </a:cxn>
                  <a:cxn ang="0">
                    <a:pos x="346" y="60"/>
                  </a:cxn>
                  <a:cxn ang="0">
                    <a:pos x="324" y="40"/>
                  </a:cxn>
                  <a:cxn ang="0">
                    <a:pos x="304" y="26"/>
                  </a:cxn>
                  <a:cxn ang="0">
                    <a:pos x="290" y="16"/>
                  </a:cxn>
                  <a:cxn ang="0">
                    <a:pos x="290" y="16"/>
                  </a:cxn>
                  <a:cxn ang="0">
                    <a:pos x="274" y="10"/>
                  </a:cxn>
                  <a:cxn ang="0">
                    <a:pos x="260" y="4"/>
                  </a:cxn>
                  <a:cxn ang="0">
                    <a:pos x="244" y="0"/>
                  </a:cxn>
                  <a:cxn ang="0">
                    <a:pos x="228" y="0"/>
                  </a:cxn>
                  <a:cxn ang="0">
                    <a:pos x="212" y="0"/>
                  </a:cxn>
                  <a:cxn ang="0">
                    <a:pos x="196" y="4"/>
                  </a:cxn>
                  <a:cxn ang="0">
                    <a:pos x="180" y="12"/>
                  </a:cxn>
                  <a:cxn ang="0">
                    <a:pos x="164" y="22"/>
                  </a:cxn>
                  <a:cxn ang="0">
                    <a:pos x="164" y="22"/>
                  </a:cxn>
                </a:cxnLst>
                <a:rect l="0" t="0" r="r" b="b"/>
                <a:pathLst>
                  <a:path w="494" h="256">
                    <a:moveTo>
                      <a:pt x="164" y="22"/>
                    </a:moveTo>
                    <a:lnTo>
                      <a:pt x="164" y="22"/>
                    </a:lnTo>
                    <a:lnTo>
                      <a:pt x="130" y="50"/>
                    </a:lnTo>
                    <a:lnTo>
                      <a:pt x="80" y="94"/>
                    </a:lnTo>
                    <a:lnTo>
                      <a:pt x="32" y="1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2" y="182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6" y="212"/>
                    </a:lnTo>
                    <a:lnTo>
                      <a:pt x="50" y="212"/>
                    </a:lnTo>
                    <a:lnTo>
                      <a:pt x="56" y="210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100" y="168"/>
                    </a:lnTo>
                    <a:lnTo>
                      <a:pt x="144" y="128"/>
                    </a:lnTo>
                    <a:lnTo>
                      <a:pt x="206" y="74"/>
                    </a:lnTo>
                    <a:lnTo>
                      <a:pt x="206" y="74"/>
                    </a:lnTo>
                    <a:lnTo>
                      <a:pt x="218" y="66"/>
                    </a:lnTo>
                    <a:lnTo>
                      <a:pt x="232" y="58"/>
                    </a:lnTo>
                    <a:lnTo>
                      <a:pt x="244" y="54"/>
                    </a:lnTo>
                    <a:lnTo>
                      <a:pt x="258" y="52"/>
                    </a:lnTo>
                    <a:lnTo>
                      <a:pt x="272" y="52"/>
                    </a:lnTo>
                    <a:lnTo>
                      <a:pt x="286" y="56"/>
                    </a:lnTo>
                    <a:lnTo>
                      <a:pt x="300" y="62"/>
                    </a:lnTo>
                    <a:lnTo>
                      <a:pt x="314" y="70"/>
                    </a:lnTo>
                    <a:lnTo>
                      <a:pt x="314" y="70"/>
                    </a:lnTo>
                    <a:lnTo>
                      <a:pt x="346" y="96"/>
                    </a:lnTo>
                    <a:lnTo>
                      <a:pt x="376" y="124"/>
                    </a:lnTo>
                    <a:lnTo>
                      <a:pt x="404" y="154"/>
                    </a:lnTo>
                    <a:lnTo>
                      <a:pt x="430" y="180"/>
                    </a:lnTo>
                    <a:lnTo>
                      <a:pt x="470" y="228"/>
                    </a:lnTo>
                    <a:lnTo>
                      <a:pt x="490" y="256"/>
                    </a:lnTo>
                    <a:lnTo>
                      <a:pt x="490" y="256"/>
                    </a:lnTo>
                    <a:lnTo>
                      <a:pt x="494" y="240"/>
                    </a:lnTo>
                    <a:lnTo>
                      <a:pt x="494" y="240"/>
                    </a:lnTo>
                    <a:lnTo>
                      <a:pt x="494" y="234"/>
                    </a:lnTo>
                    <a:lnTo>
                      <a:pt x="492" y="230"/>
                    </a:lnTo>
                    <a:lnTo>
                      <a:pt x="490" y="224"/>
                    </a:lnTo>
                    <a:lnTo>
                      <a:pt x="490" y="224"/>
                    </a:lnTo>
                    <a:lnTo>
                      <a:pt x="460" y="182"/>
                    </a:lnTo>
                    <a:lnTo>
                      <a:pt x="430" y="146"/>
                    </a:lnTo>
                    <a:lnTo>
                      <a:pt x="400" y="112"/>
                    </a:lnTo>
                    <a:lnTo>
                      <a:pt x="372" y="84"/>
                    </a:lnTo>
                    <a:lnTo>
                      <a:pt x="346" y="60"/>
                    </a:lnTo>
                    <a:lnTo>
                      <a:pt x="324" y="40"/>
                    </a:lnTo>
                    <a:lnTo>
                      <a:pt x="304" y="26"/>
                    </a:lnTo>
                    <a:lnTo>
                      <a:pt x="290" y="16"/>
                    </a:lnTo>
                    <a:lnTo>
                      <a:pt x="290" y="16"/>
                    </a:lnTo>
                    <a:lnTo>
                      <a:pt x="274" y="10"/>
                    </a:lnTo>
                    <a:lnTo>
                      <a:pt x="260" y="4"/>
                    </a:lnTo>
                    <a:lnTo>
                      <a:pt x="244" y="0"/>
                    </a:lnTo>
                    <a:lnTo>
                      <a:pt x="228" y="0"/>
                    </a:lnTo>
                    <a:lnTo>
                      <a:pt x="212" y="0"/>
                    </a:lnTo>
                    <a:lnTo>
                      <a:pt x="196" y="4"/>
                    </a:lnTo>
                    <a:lnTo>
                      <a:pt x="180" y="12"/>
                    </a:lnTo>
                    <a:lnTo>
                      <a:pt x="164" y="22"/>
                    </a:lnTo>
                    <a:lnTo>
                      <a:pt x="164" y="2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4" name="Freeform 8"/>
              <p:cNvSpPr>
                <a:spLocks/>
              </p:cNvSpPr>
              <p:nvPr/>
            </p:nvSpPr>
            <p:spPr bwMode="auto">
              <a:xfrm>
                <a:off x="2713038" y="417513"/>
                <a:ext cx="901700" cy="450850"/>
              </a:xfrm>
              <a:custGeom>
                <a:avLst/>
                <a:gdLst/>
                <a:ahLst/>
                <a:cxnLst>
                  <a:cxn ang="0">
                    <a:pos x="146" y="48"/>
                  </a:cxn>
                  <a:cxn ang="0">
                    <a:pos x="146" y="48"/>
                  </a:cxn>
                  <a:cxn ang="0">
                    <a:pos x="102" y="84"/>
                  </a:cxn>
                  <a:cxn ang="0">
                    <a:pos x="58" y="124"/>
                  </a:cxn>
                  <a:cxn ang="0">
                    <a:pos x="22" y="156"/>
                  </a:cxn>
                  <a:cxn ang="0">
                    <a:pos x="0" y="180"/>
                  </a:cxn>
                  <a:cxn ang="0">
                    <a:pos x="0" y="180"/>
                  </a:cxn>
                  <a:cxn ang="0">
                    <a:pos x="10" y="190"/>
                  </a:cxn>
                  <a:cxn ang="0">
                    <a:pos x="36" y="218"/>
                  </a:cxn>
                  <a:cxn ang="0">
                    <a:pos x="36" y="218"/>
                  </a:cxn>
                  <a:cxn ang="0">
                    <a:pos x="38" y="220"/>
                  </a:cxn>
                  <a:cxn ang="0">
                    <a:pos x="42" y="220"/>
                  </a:cxn>
                  <a:cxn ang="0">
                    <a:pos x="48" y="216"/>
                  </a:cxn>
                  <a:cxn ang="0">
                    <a:pos x="48" y="216"/>
                  </a:cxn>
                  <a:cxn ang="0">
                    <a:pos x="130" y="138"/>
                  </a:cxn>
                  <a:cxn ang="0">
                    <a:pos x="166" y="106"/>
                  </a:cxn>
                  <a:cxn ang="0">
                    <a:pos x="196" y="82"/>
                  </a:cxn>
                  <a:cxn ang="0">
                    <a:pos x="196" y="82"/>
                  </a:cxn>
                  <a:cxn ang="0">
                    <a:pos x="220" y="66"/>
                  </a:cxn>
                  <a:cxn ang="0">
                    <a:pos x="242" y="56"/>
                  </a:cxn>
                  <a:cxn ang="0">
                    <a:pos x="266" y="48"/>
                  </a:cxn>
                  <a:cxn ang="0">
                    <a:pos x="290" y="46"/>
                  </a:cxn>
                  <a:cxn ang="0">
                    <a:pos x="316" y="48"/>
                  </a:cxn>
                  <a:cxn ang="0">
                    <a:pos x="340" y="56"/>
                  </a:cxn>
                  <a:cxn ang="0">
                    <a:pos x="366" y="68"/>
                  </a:cxn>
                  <a:cxn ang="0">
                    <a:pos x="392" y="86"/>
                  </a:cxn>
                  <a:cxn ang="0">
                    <a:pos x="392" y="86"/>
                  </a:cxn>
                  <a:cxn ang="0">
                    <a:pos x="428" y="116"/>
                  </a:cxn>
                  <a:cxn ang="0">
                    <a:pos x="470" y="158"/>
                  </a:cxn>
                  <a:cxn ang="0">
                    <a:pos x="470" y="158"/>
                  </a:cxn>
                  <a:cxn ang="0">
                    <a:pos x="500" y="190"/>
                  </a:cxn>
                  <a:cxn ang="0">
                    <a:pos x="524" y="222"/>
                  </a:cxn>
                  <a:cxn ang="0">
                    <a:pos x="568" y="284"/>
                  </a:cxn>
                  <a:cxn ang="0">
                    <a:pos x="568" y="284"/>
                  </a:cxn>
                  <a:cxn ang="0">
                    <a:pos x="568" y="276"/>
                  </a:cxn>
                  <a:cxn ang="0">
                    <a:pos x="566" y="256"/>
                  </a:cxn>
                  <a:cxn ang="0">
                    <a:pos x="566" y="256"/>
                  </a:cxn>
                  <a:cxn ang="0">
                    <a:pos x="562" y="246"/>
                  </a:cxn>
                  <a:cxn ang="0">
                    <a:pos x="562" y="246"/>
                  </a:cxn>
                  <a:cxn ang="0">
                    <a:pos x="554" y="232"/>
                  </a:cxn>
                  <a:cxn ang="0">
                    <a:pos x="538" y="208"/>
                  </a:cxn>
                  <a:cxn ang="0">
                    <a:pos x="518" y="178"/>
                  </a:cxn>
                  <a:cxn ang="0">
                    <a:pos x="492" y="146"/>
                  </a:cxn>
                  <a:cxn ang="0">
                    <a:pos x="492" y="146"/>
                  </a:cxn>
                  <a:cxn ang="0">
                    <a:pos x="464" y="116"/>
                  </a:cxn>
                  <a:cxn ang="0">
                    <a:pos x="440" y="90"/>
                  </a:cxn>
                  <a:cxn ang="0">
                    <a:pos x="418" y="70"/>
                  </a:cxn>
                  <a:cxn ang="0">
                    <a:pos x="398" y="54"/>
                  </a:cxn>
                  <a:cxn ang="0">
                    <a:pos x="380" y="40"/>
                  </a:cxn>
                  <a:cxn ang="0">
                    <a:pos x="364" y="30"/>
                  </a:cxn>
                  <a:cxn ang="0">
                    <a:pos x="338" y="16"/>
                  </a:cxn>
                  <a:cxn ang="0">
                    <a:pos x="338" y="16"/>
                  </a:cxn>
                  <a:cxn ang="0">
                    <a:pos x="322" y="8"/>
                  </a:cxn>
                  <a:cxn ang="0">
                    <a:pos x="302" y="4"/>
                  </a:cxn>
                  <a:cxn ang="0">
                    <a:pos x="280" y="0"/>
                  </a:cxn>
                  <a:cxn ang="0">
                    <a:pos x="256" y="2"/>
                  </a:cxn>
                  <a:cxn ang="0">
                    <a:pos x="228" y="6"/>
                  </a:cxn>
                  <a:cxn ang="0">
                    <a:pos x="202" y="14"/>
                  </a:cxn>
                  <a:cxn ang="0">
                    <a:pos x="174" y="28"/>
                  </a:cxn>
                  <a:cxn ang="0">
                    <a:pos x="160" y="38"/>
                  </a:cxn>
                  <a:cxn ang="0">
                    <a:pos x="146" y="48"/>
                  </a:cxn>
                  <a:cxn ang="0">
                    <a:pos x="146" y="48"/>
                  </a:cxn>
                </a:cxnLst>
                <a:rect l="0" t="0" r="r" b="b"/>
                <a:pathLst>
                  <a:path w="568" h="284">
                    <a:moveTo>
                      <a:pt x="146" y="48"/>
                    </a:moveTo>
                    <a:lnTo>
                      <a:pt x="146" y="48"/>
                    </a:lnTo>
                    <a:lnTo>
                      <a:pt x="102" y="84"/>
                    </a:lnTo>
                    <a:lnTo>
                      <a:pt x="58" y="124"/>
                    </a:lnTo>
                    <a:lnTo>
                      <a:pt x="22" y="15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10" y="19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8" y="220"/>
                    </a:lnTo>
                    <a:lnTo>
                      <a:pt x="42" y="220"/>
                    </a:lnTo>
                    <a:lnTo>
                      <a:pt x="48" y="216"/>
                    </a:lnTo>
                    <a:lnTo>
                      <a:pt x="48" y="216"/>
                    </a:lnTo>
                    <a:lnTo>
                      <a:pt x="130" y="138"/>
                    </a:lnTo>
                    <a:lnTo>
                      <a:pt x="166" y="106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220" y="66"/>
                    </a:lnTo>
                    <a:lnTo>
                      <a:pt x="242" y="56"/>
                    </a:lnTo>
                    <a:lnTo>
                      <a:pt x="266" y="48"/>
                    </a:lnTo>
                    <a:lnTo>
                      <a:pt x="290" y="46"/>
                    </a:lnTo>
                    <a:lnTo>
                      <a:pt x="316" y="48"/>
                    </a:lnTo>
                    <a:lnTo>
                      <a:pt x="340" y="56"/>
                    </a:lnTo>
                    <a:lnTo>
                      <a:pt x="366" y="68"/>
                    </a:lnTo>
                    <a:lnTo>
                      <a:pt x="392" y="86"/>
                    </a:lnTo>
                    <a:lnTo>
                      <a:pt x="392" y="86"/>
                    </a:lnTo>
                    <a:lnTo>
                      <a:pt x="428" y="116"/>
                    </a:lnTo>
                    <a:lnTo>
                      <a:pt x="470" y="158"/>
                    </a:lnTo>
                    <a:lnTo>
                      <a:pt x="470" y="158"/>
                    </a:lnTo>
                    <a:lnTo>
                      <a:pt x="500" y="190"/>
                    </a:lnTo>
                    <a:lnTo>
                      <a:pt x="524" y="222"/>
                    </a:lnTo>
                    <a:lnTo>
                      <a:pt x="568" y="284"/>
                    </a:lnTo>
                    <a:lnTo>
                      <a:pt x="568" y="284"/>
                    </a:lnTo>
                    <a:lnTo>
                      <a:pt x="568" y="276"/>
                    </a:lnTo>
                    <a:lnTo>
                      <a:pt x="566" y="256"/>
                    </a:lnTo>
                    <a:lnTo>
                      <a:pt x="566" y="256"/>
                    </a:lnTo>
                    <a:lnTo>
                      <a:pt x="562" y="246"/>
                    </a:lnTo>
                    <a:lnTo>
                      <a:pt x="562" y="246"/>
                    </a:lnTo>
                    <a:lnTo>
                      <a:pt x="554" y="232"/>
                    </a:lnTo>
                    <a:lnTo>
                      <a:pt x="538" y="208"/>
                    </a:lnTo>
                    <a:lnTo>
                      <a:pt x="518" y="178"/>
                    </a:lnTo>
                    <a:lnTo>
                      <a:pt x="492" y="146"/>
                    </a:lnTo>
                    <a:lnTo>
                      <a:pt x="492" y="146"/>
                    </a:lnTo>
                    <a:lnTo>
                      <a:pt x="464" y="116"/>
                    </a:lnTo>
                    <a:lnTo>
                      <a:pt x="440" y="90"/>
                    </a:lnTo>
                    <a:lnTo>
                      <a:pt x="418" y="70"/>
                    </a:lnTo>
                    <a:lnTo>
                      <a:pt x="398" y="54"/>
                    </a:lnTo>
                    <a:lnTo>
                      <a:pt x="380" y="40"/>
                    </a:lnTo>
                    <a:lnTo>
                      <a:pt x="364" y="30"/>
                    </a:lnTo>
                    <a:lnTo>
                      <a:pt x="338" y="16"/>
                    </a:lnTo>
                    <a:lnTo>
                      <a:pt x="338" y="16"/>
                    </a:lnTo>
                    <a:lnTo>
                      <a:pt x="322" y="8"/>
                    </a:lnTo>
                    <a:lnTo>
                      <a:pt x="302" y="4"/>
                    </a:lnTo>
                    <a:lnTo>
                      <a:pt x="280" y="0"/>
                    </a:lnTo>
                    <a:lnTo>
                      <a:pt x="256" y="2"/>
                    </a:lnTo>
                    <a:lnTo>
                      <a:pt x="228" y="6"/>
                    </a:lnTo>
                    <a:lnTo>
                      <a:pt x="202" y="14"/>
                    </a:lnTo>
                    <a:lnTo>
                      <a:pt x="174" y="28"/>
                    </a:lnTo>
                    <a:lnTo>
                      <a:pt x="160" y="38"/>
                    </a:lnTo>
                    <a:lnTo>
                      <a:pt x="146" y="48"/>
                    </a:lnTo>
                    <a:lnTo>
                      <a:pt x="146" y="4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5" name="Freeform 9"/>
              <p:cNvSpPr>
                <a:spLocks/>
              </p:cNvSpPr>
              <p:nvPr/>
            </p:nvSpPr>
            <p:spPr bwMode="auto">
              <a:xfrm>
                <a:off x="2659063" y="817563"/>
                <a:ext cx="784225" cy="409575"/>
              </a:xfrm>
              <a:custGeom>
                <a:avLst/>
                <a:gdLst/>
                <a:ahLst/>
                <a:cxnLst>
                  <a:cxn ang="0">
                    <a:pos x="330" y="236"/>
                  </a:cxn>
                  <a:cxn ang="0">
                    <a:pos x="330" y="236"/>
                  </a:cxn>
                  <a:cxn ang="0">
                    <a:pos x="364" y="208"/>
                  </a:cxn>
                  <a:cxn ang="0">
                    <a:pos x="414" y="164"/>
                  </a:cxn>
                  <a:cxn ang="0">
                    <a:pos x="462" y="118"/>
                  </a:cxn>
                  <a:cxn ang="0">
                    <a:pos x="494" y="86"/>
                  </a:cxn>
                  <a:cxn ang="0">
                    <a:pos x="494" y="86"/>
                  </a:cxn>
                  <a:cxn ang="0">
                    <a:pos x="482" y="76"/>
                  </a:cxn>
                  <a:cxn ang="0">
                    <a:pos x="454" y="48"/>
                  </a:cxn>
                  <a:cxn ang="0">
                    <a:pos x="454" y="48"/>
                  </a:cxn>
                  <a:cxn ang="0">
                    <a:pos x="448" y="46"/>
                  </a:cxn>
                  <a:cxn ang="0">
                    <a:pos x="444" y="46"/>
                  </a:cxn>
                  <a:cxn ang="0">
                    <a:pos x="438" y="48"/>
                  </a:cxn>
                  <a:cxn ang="0">
                    <a:pos x="434" y="52"/>
                  </a:cxn>
                  <a:cxn ang="0">
                    <a:pos x="434" y="52"/>
                  </a:cxn>
                  <a:cxn ang="0">
                    <a:pos x="394" y="88"/>
                  </a:cxn>
                  <a:cxn ang="0">
                    <a:pos x="350" y="130"/>
                  </a:cxn>
                  <a:cxn ang="0">
                    <a:pos x="290" y="182"/>
                  </a:cxn>
                  <a:cxn ang="0">
                    <a:pos x="290" y="182"/>
                  </a:cxn>
                  <a:cxn ang="0">
                    <a:pos x="276" y="192"/>
                  </a:cxn>
                  <a:cxn ang="0">
                    <a:pos x="264" y="200"/>
                  </a:cxn>
                  <a:cxn ang="0">
                    <a:pos x="250" y="204"/>
                  </a:cxn>
                  <a:cxn ang="0">
                    <a:pos x="236" y="206"/>
                  </a:cxn>
                  <a:cxn ang="0">
                    <a:pos x="222" y="206"/>
                  </a:cxn>
                  <a:cxn ang="0">
                    <a:pos x="208" y="202"/>
                  </a:cxn>
                  <a:cxn ang="0">
                    <a:pos x="194" y="196"/>
                  </a:cxn>
                  <a:cxn ang="0">
                    <a:pos x="180" y="188"/>
                  </a:cxn>
                  <a:cxn ang="0">
                    <a:pos x="180" y="188"/>
                  </a:cxn>
                  <a:cxn ang="0">
                    <a:pos x="148" y="162"/>
                  </a:cxn>
                  <a:cxn ang="0">
                    <a:pos x="118" y="134"/>
                  </a:cxn>
                  <a:cxn ang="0">
                    <a:pos x="90" y="104"/>
                  </a:cxn>
                  <a:cxn ang="0">
                    <a:pos x="64" y="76"/>
                  </a:cxn>
                  <a:cxn ang="0">
                    <a:pos x="26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4" y="34"/>
                  </a:cxn>
                  <a:cxn ang="0">
                    <a:pos x="34" y="76"/>
                  </a:cxn>
                  <a:cxn ang="0">
                    <a:pos x="64" y="112"/>
                  </a:cxn>
                  <a:cxn ang="0">
                    <a:pos x="94" y="146"/>
                  </a:cxn>
                  <a:cxn ang="0">
                    <a:pos x="122" y="174"/>
                  </a:cxn>
                  <a:cxn ang="0">
                    <a:pos x="148" y="198"/>
                  </a:cxn>
                  <a:cxn ang="0">
                    <a:pos x="170" y="218"/>
                  </a:cxn>
                  <a:cxn ang="0">
                    <a:pos x="190" y="232"/>
                  </a:cxn>
                  <a:cxn ang="0">
                    <a:pos x="204" y="242"/>
                  </a:cxn>
                  <a:cxn ang="0">
                    <a:pos x="204" y="242"/>
                  </a:cxn>
                  <a:cxn ang="0">
                    <a:pos x="220" y="248"/>
                  </a:cxn>
                  <a:cxn ang="0">
                    <a:pos x="234" y="254"/>
                  </a:cxn>
                  <a:cxn ang="0">
                    <a:pos x="250" y="258"/>
                  </a:cxn>
                  <a:cxn ang="0">
                    <a:pos x="266" y="258"/>
                  </a:cxn>
                  <a:cxn ang="0">
                    <a:pos x="282" y="258"/>
                  </a:cxn>
                  <a:cxn ang="0">
                    <a:pos x="298" y="254"/>
                  </a:cxn>
                  <a:cxn ang="0">
                    <a:pos x="314" y="246"/>
                  </a:cxn>
                  <a:cxn ang="0">
                    <a:pos x="330" y="236"/>
                  </a:cxn>
                  <a:cxn ang="0">
                    <a:pos x="330" y="236"/>
                  </a:cxn>
                </a:cxnLst>
                <a:rect l="0" t="0" r="r" b="b"/>
                <a:pathLst>
                  <a:path w="494" h="258">
                    <a:moveTo>
                      <a:pt x="330" y="236"/>
                    </a:moveTo>
                    <a:lnTo>
                      <a:pt x="330" y="236"/>
                    </a:lnTo>
                    <a:lnTo>
                      <a:pt x="364" y="208"/>
                    </a:lnTo>
                    <a:lnTo>
                      <a:pt x="414" y="164"/>
                    </a:lnTo>
                    <a:lnTo>
                      <a:pt x="462" y="118"/>
                    </a:lnTo>
                    <a:lnTo>
                      <a:pt x="494" y="86"/>
                    </a:lnTo>
                    <a:lnTo>
                      <a:pt x="494" y="86"/>
                    </a:lnTo>
                    <a:lnTo>
                      <a:pt x="482" y="76"/>
                    </a:lnTo>
                    <a:lnTo>
                      <a:pt x="454" y="48"/>
                    </a:lnTo>
                    <a:lnTo>
                      <a:pt x="454" y="48"/>
                    </a:lnTo>
                    <a:lnTo>
                      <a:pt x="448" y="46"/>
                    </a:lnTo>
                    <a:lnTo>
                      <a:pt x="444" y="46"/>
                    </a:lnTo>
                    <a:lnTo>
                      <a:pt x="438" y="48"/>
                    </a:lnTo>
                    <a:lnTo>
                      <a:pt x="434" y="52"/>
                    </a:lnTo>
                    <a:lnTo>
                      <a:pt x="434" y="52"/>
                    </a:lnTo>
                    <a:lnTo>
                      <a:pt x="394" y="88"/>
                    </a:lnTo>
                    <a:lnTo>
                      <a:pt x="350" y="130"/>
                    </a:lnTo>
                    <a:lnTo>
                      <a:pt x="290" y="182"/>
                    </a:lnTo>
                    <a:lnTo>
                      <a:pt x="290" y="182"/>
                    </a:lnTo>
                    <a:lnTo>
                      <a:pt x="276" y="192"/>
                    </a:lnTo>
                    <a:lnTo>
                      <a:pt x="264" y="200"/>
                    </a:lnTo>
                    <a:lnTo>
                      <a:pt x="250" y="204"/>
                    </a:lnTo>
                    <a:lnTo>
                      <a:pt x="236" y="206"/>
                    </a:lnTo>
                    <a:lnTo>
                      <a:pt x="222" y="206"/>
                    </a:lnTo>
                    <a:lnTo>
                      <a:pt x="208" y="202"/>
                    </a:lnTo>
                    <a:lnTo>
                      <a:pt x="194" y="196"/>
                    </a:lnTo>
                    <a:lnTo>
                      <a:pt x="180" y="188"/>
                    </a:lnTo>
                    <a:lnTo>
                      <a:pt x="180" y="188"/>
                    </a:lnTo>
                    <a:lnTo>
                      <a:pt x="148" y="162"/>
                    </a:lnTo>
                    <a:lnTo>
                      <a:pt x="118" y="134"/>
                    </a:lnTo>
                    <a:lnTo>
                      <a:pt x="90" y="104"/>
                    </a:lnTo>
                    <a:lnTo>
                      <a:pt x="64" y="76"/>
                    </a:lnTo>
                    <a:lnTo>
                      <a:pt x="26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34" y="76"/>
                    </a:lnTo>
                    <a:lnTo>
                      <a:pt x="64" y="112"/>
                    </a:lnTo>
                    <a:lnTo>
                      <a:pt x="94" y="146"/>
                    </a:lnTo>
                    <a:lnTo>
                      <a:pt x="122" y="174"/>
                    </a:lnTo>
                    <a:lnTo>
                      <a:pt x="148" y="198"/>
                    </a:lnTo>
                    <a:lnTo>
                      <a:pt x="170" y="218"/>
                    </a:lnTo>
                    <a:lnTo>
                      <a:pt x="190" y="232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20" y="248"/>
                    </a:lnTo>
                    <a:lnTo>
                      <a:pt x="234" y="254"/>
                    </a:lnTo>
                    <a:lnTo>
                      <a:pt x="250" y="258"/>
                    </a:lnTo>
                    <a:lnTo>
                      <a:pt x="266" y="258"/>
                    </a:lnTo>
                    <a:lnTo>
                      <a:pt x="282" y="258"/>
                    </a:lnTo>
                    <a:lnTo>
                      <a:pt x="298" y="254"/>
                    </a:lnTo>
                    <a:lnTo>
                      <a:pt x="314" y="246"/>
                    </a:lnTo>
                    <a:lnTo>
                      <a:pt x="330" y="236"/>
                    </a:lnTo>
                    <a:lnTo>
                      <a:pt x="330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6" name="Freeform 10"/>
              <p:cNvSpPr>
                <a:spLocks/>
              </p:cNvSpPr>
              <p:nvPr/>
            </p:nvSpPr>
            <p:spPr bwMode="auto">
              <a:xfrm>
                <a:off x="2659063" y="915988"/>
                <a:ext cx="901700" cy="450850"/>
              </a:xfrm>
              <a:custGeom>
                <a:avLst/>
                <a:gdLst/>
                <a:ahLst/>
                <a:cxnLst>
                  <a:cxn ang="0">
                    <a:pos x="422" y="236"/>
                  </a:cxn>
                  <a:cxn ang="0">
                    <a:pos x="422" y="236"/>
                  </a:cxn>
                  <a:cxn ang="0">
                    <a:pos x="466" y="200"/>
                  </a:cxn>
                  <a:cxn ang="0">
                    <a:pos x="510" y="160"/>
                  </a:cxn>
                  <a:cxn ang="0">
                    <a:pos x="546" y="126"/>
                  </a:cxn>
                  <a:cxn ang="0">
                    <a:pos x="568" y="104"/>
                  </a:cxn>
                  <a:cxn ang="0">
                    <a:pos x="568" y="104"/>
                  </a:cxn>
                  <a:cxn ang="0">
                    <a:pos x="558" y="94"/>
                  </a:cxn>
                  <a:cxn ang="0">
                    <a:pos x="534" y="66"/>
                  </a:cxn>
                  <a:cxn ang="0">
                    <a:pos x="534" y="66"/>
                  </a:cxn>
                  <a:cxn ang="0">
                    <a:pos x="530" y="64"/>
                  </a:cxn>
                  <a:cxn ang="0">
                    <a:pos x="526" y="64"/>
                  </a:cxn>
                  <a:cxn ang="0">
                    <a:pos x="522" y="68"/>
                  </a:cxn>
                  <a:cxn ang="0">
                    <a:pos x="522" y="68"/>
                  </a:cxn>
                  <a:cxn ang="0">
                    <a:pos x="438" y="144"/>
                  </a:cxn>
                  <a:cxn ang="0">
                    <a:pos x="402" y="178"/>
                  </a:cxn>
                  <a:cxn ang="0">
                    <a:pos x="372" y="202"/>
                  </a:cxn>
                  <a:cxn ang="0">
                    <a:pos x="372" y="202"/>
                  </a:cxn>
                  <a:cxn ang="0">
                    <a:pos x="348" y="218"/>
                  </a:cxn>
                  <a:cxn ang="0">
                    <a:pos x="326" y="228"/>
                  </a:cxn>
                  <a:cxn ang="0">
                    <a:pos x="302" y="236"/>
                  </a:cxn>
                  <a:cxn ang="0">
                    <a:pos x="278" y="238"/>
                  </a:cxn>
                  <a:cxn ang="0">
                    <a:pos x="252" y="236"/>
                  </a:cxn>
                  <a:cxn ang="0">
                    <a:pos x="228" y="228"/>
                  </a:cxn>
                  <a:cxn ang="0">
                    <a:pos x="202" y="216"/>
                  </a:cxn>
                  <a:cxn ang="0">
                    <a:pos x="178" y="198"/>
                  </a:cxn>
                  <a:cxn ang="0">
                    <a:pos x="178" y="198"/>
                  </a:cxn>
                  <a:cxn ang="0">
                    <a:pos x="140" y="166"/>
                  </a:cxn>
                  <a:cxn ang="0">
                    <a:pos x="98" y="126"/>
                  </a:cxn>
                  <a:cxn ang="0">
                    <a:pos x="98" y="126"/>
                  </a:cxn>
                  <a:cxn ang="0">
                    <a:pos x="70" y="92"/>
                  </a:cxn>
                  <a:cxn ang="0">
                    <a:pos x="44" y="6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14" y="52"/>
                  </a:cxn>
                  <a:cxn ang="0">
                    <a:pos x="30" y="76"/>
                  </a:cxn>
                  <a:cxn ang="0">
                    <a:pos x="50" y="106"/>
                  </a:cxn>
                  <a:cxn ang="0">
                    <a:pos x="76" y="138"/>
                  </a:cxn>
                  <a:cxn ang="0">
                    <a:pos x="76" y="138"/>
                  </a:cxn>
                  <a:cxn ang="0">
                    <a:pos x="104" y="168"/>
                  </a:cxn>
                  <a:cxn ang="0">
                    <a:pos x="128" y="194"/>
                  </a:cxn>
                  <a:cxn ang="0">
                    <a:pos x="150" y="214"/>
                  </a:cxn>
                  <a:cxn ang="0">
                    <a:pos x="170" y="230"/>
                  </a:cxn>
                  <a:cxn ang="0">
                    <a:pos x="188" y="244"/>
                  </a:cxn>
                  <a:cxn ang="0">
                    <a:pos x="204" y="254"/>
                  </a:cxn>
                  <a:cxn ang="0">
                    <a:pos x="230" y="268"/>
                  </a:cxn>
                  <a:cxn ang="0">
                    <a:pos x="230" y="268"/>
                  </a:cxn>
                  <a:cxn ang="0">
                    <a:pos x="246" y="276"/>
                  </a:cxn>
                  <a:cxn ang="0">
                    <a:pos x="266" y="280"/>
                  </a:cxn>
                  <a:cxn ang="0">
                    <a:pos x="288" y="284"/>
                  </a:cxn>
                  <a:cxn ang="0">
                    <a:pos x="314" y="282"/>
                  </a:cxn>
                  <a:cxn ang="0">
                    <a:pos x="340" y="278"/>
                  </a:cxn>
                  <a:cxn ang="0">
                    <a:pos x="366" y="270"/>
                  </a:cxn>
                  <a:cxn ang="0">
                    <a:pos x="394" y="256"/>
                  </a:cxn>
                  <a:cxn ang="0">
                    <a:pos x="408" y="246"/>
                  </a:cxn>
                  <a:cxn ang="0">
                    <a:pos x="422" y="236"/>
                  </a:cxn>
                  <a:cxn ang="0">
                    <a:pos x="422" y="236"/>
                  </a:cxn>
                </a:cxnLst>
                <a:rect l="0" t="0" r="r" b="b"/>
                <a:pathLst>
                  <a:path w="568" h="284">
                    <a:moveTo>
                      <a:pt x="422" y="236"/>
                    </a:moveTo>
                    <a:lnTo>
                      <a:pt x="422" y="236"/>
                    </a:lnTo>
                    <a:lnTo>
                      <a:pt x="466" y="200"/>
                    </a:lnTo>
                    <a:lnTo>
                      <a:pt x="510" y="160"/>
                    </a:lnTo>
                    <a:lnTo>
                      <a:pt x="546" y="126"/>
                    </a:lnTo>
                    <a:lnTo>
                      <a:pt x="568" y="104"/>
                    </a:lnTo>
                    <a:lnTo>
                      <a:pt x="568" y="104"/>
                    </a:lnTo>
                    <a:lnTo>
                      <a:pt x="558" y="94"/>
                    </a:lnTo>
                    <a:lnTo>
                      <a:pt x="534" y="66"/>
                    </a:lnTo>
                    <a:lnTo>
                      <a:pt x="534" y="66"/>
                    </a:lnTo>
                    <a:lnTo>
                      <a:pt x="530" y="64"/>
                    </a:lnTo>
                    <a:lnTo>
                      <a:pt x="526" y="64"/>
                    </a:lnTo>
                    <a:lnTo>
                      <a:pt x="522" y="68"/>
                    </a:lnTo>
                    <a:lnTo>
                      <a:pt x="522" y="68"/>
                    </a:lnTo>
                    <a:lnTo>
                      <a:pt x="438" y="144"/>
                    </a:lnTo>
                    <a:lnTo>
                      <a:pt x="402" y="178"/>
                    </a:lnTo>
                    <a:lnTo>
                      <a:pt x="372" y="202"/>
                    </a:lnTo>
                    <a:lnTo>
                      <a:pt x="372" y="202"/>
                    </a:lnTo>
                    <a:lnTo>
                      <a:pt x="348" y="218"/>
                    </a:lnTo>
                    <a:lnTo>
                      <a:pt x="326" y="228"/>
                    </a:lnTo>
                    <a:lnTo>
                      <a:pt x="302" y="236"/>
                    </a:lnTo>
                    <a:lnTo>
                      <a:pt x="278" y="238"/>
                    </a:lnTo>
                    <a:lnTo>
                      <a:pt x="252" y="236"/>
                    </a:lnTo>
                    <a:lnTo>
                      <a:pt x="228" y="228"/>
                    </a:lnTo>
                    <a:lnTo>
                      <a:pt x="202" y="216"/>
                    </a:lnTo>
                    <a:lnTo>
                      <a:pt x="178" y="198"/>
                    </a:lnTo>
                    <a:lnTo>
                      <a:pt x="178" y="198"/>
                    </a:lnTo>
                    <a:lnTo>
                      <a:pt x="140" y="166"/>
                    </a:lnTo>
                    <a:lnTo>
                      <a:pt x="98" y="126"/>
                    </a:lnTo>
                    <a:lnTo>
                      <a:pt x="98" y="126"/>
                    </a:lnTo>
                    <a:lnTo>
                      <a:pt x="70" y="92"/>
                    </a:lnTo>
                    <a:lnTo>
                      <a:pt x="44" y="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14" y="52"/>
                    </a:lnTo>
                    <a:lnTo>
                      <a:pt x="30" y="76"/>
                    </a:lnTo>
                    <a:lnTo>
                      <a:pt x="50" y="106"/>
                    </a:lnTo>
                    <a:lnTo>
                      <a:pt x="76" y="138"/>
                    </a:lnTo>
                    <a:lnTo>
                      <a:pt x="76" y="138"/>
                    </a:lnTo>
                    <a:lnTo>
                      <a:pt x="104" y="168"/>
                    </a:lnTo>
                    <a:lnTo>
                      <a:pt x="128" y="194"/>
                    </a:lnTo>
                    <a:lnTo>
                      <a:pt x="150" y="214"/>
                    </a:lnTo>
                    <a:lnTo>
                      <a:pt x="170" y="230"/>
                    </a:lnTo>
                    <a:lnTo>
                      <a:pt x="188" y="244"/>
                    </a:lnTo>
                    <a:lnTo>
                      <a:pt x="204" y="254"/>
                    </a:lnTo>
                    <a:lnTo>
                      <a:pt x="230" y="268"/>
                    </a:lnTo>
                    <a:lnTo>
                      <a:pt x="230" y="268"/>
                    </a:lnTo>
                    <a:lnTo>
                      <a:pt x="246" y="276"/>
                    </a:lnTo>
                    <a:lnTo>
                      <a:pt x="266" y="280"/>
                    </a:lnTo>
                    <a:lnTo>
                      <a:pt x="288" y="284"/>
                    </a:lnTo>
                    <a:lnTo>
                      <a:pt x="314" y="282"/>
                    </a:lnTo>
                    <a:lnTo>
                      <a:pt x="340" y="278"/>
                    </a:lnTo>
                    <a:lnTo>
                      <a:pt x="366" y="270"/>
                    </a:lnTo>
                    <a:lnTo>
                      <a:pt x="394" y="256"/>
                    </a:lnTo>
                    <a:lnTo>
                      <a:pt x="408" y="246"/>
                    </a:lnTo>
                    <a:lnTo>
                      <a:pt x="422" y="236"/>
                    </a:lnTo>
                    <a:lnTo>
                      <a:pt x="422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7" name="Freeform 11"/>
              <p:cNvSpPr>
                <a:spLocks noEditPoints="1"/>
              </p:cNvSpPr>
              <p:nvPr/>
            </p:nvSpPr>
            <p:spPr bwMode="auto">
              <a:xfrm>
                <a:off x="3827463" y="471488"/>
                <a:ext cx="387350" cy="4445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108" y="0"/>
                  </a:cxn>
                  <a:cxn ang="0">
                    <a:pos x="108" y="52"/>
                  </a:cxn>
                  <a:cxn ang="0">
                    <a:pos x="0" y="52"/>
                  </a:cxn>
                  <a:cxn ang="0">
                    <a:pos x="0" y="200"/>
                  </a:cxn>
                  <a:cxn ang="0">
                    <a:pos x="108" y="200"/>
                  </a:cxn>
                  <a:cxn ang="0">
                    <a:pos x="108" y="280"/>
                  </a:cxn>
                  <a:cxn ang="0">
                    <a:pos x="136" y="280"/>
                  </a:cxn>
                  <a:cxn ang="0">
                    <a:pos x="136" y="200"/>
                  </a:cxn>
                  <a:cxn ang="0">
                    <a:pos x="244" y="200"/>
                  </a:cxn>
                  <a:cxn ang="0">
                    <a:pos x="244" y="52"/>
                  </a:cxn>
                  <a:cxn ang="0">
                    <a:pos x="136" y="52"/>
                  </a:cxn>
                  <a:cxn ang="0">
                    <a:pos x="136" y="0"/>
                  </a:cxn>
                  <a:cxn ang="0">
                    <a:pos x="108" y="78"/>
                  </a:cxn>
                  <a:cxn ang="0">
                    <a:pos x="108" y="174"/>
                  </a:cxn>
                  <a:cxn ang="0">
                    <a:pos x="28" y="174"/>
                  </a:cxn>
                  <a:cxn ang="0">
                    <a:pos x="28" y="78"/>
                  </a:cxn>
                  <a:cxn ang="0">
                    <a:pos x="108" y="78"/>
                  </a:cxn>
                  <a:cxn ang="0">
                    <a:pos x="216" y="78"/>
                  </a:cxn>
                  <a:cxn ang="0">
                    <a:pos x="216" y="174"/>
                  </a:cxn>
                  <a:cxn ang="0">
                    <a:pos x="136" y="174"/>
                  </a:cxn>
                  <a:cxn ang="0">
                    <a:pos x="136" y="78"/>
                  </a:cxn>
                  <a:cxn ang="0">
                    <a:pos x="216" y="78"/>
                  </a:cxn>
                </a:cxnLst>
                <a:rect l="0" t="0" r="r" b="b"/>
                <a:pathLst>
                  <a:path w="244" h="280">
                    <a:moveTo>
                      <a:pt x="136" y="0"/>
                    </a:moveTo>
                    <a:lnTo>
                      <a:pt x="108" y="0"/>
                    </a:lnTo>
                    <a:lnTo>
                      <a:pt x="108" y="52"/>
                    </a:lnTo>
                    <a:lnTo>
                      <a:pt x="0" y="52"/>
                    </a:lnTo>
                    <a:lnTo>
                      <a:pt x="0" y="200"/>
                    </a:lnTo>
                    <a:lnTo>
                      <a:pt x="108" y="200"/>
                    </a:lnTo>
                    <a:lnTo>
                      <a:pt x="108" y="280"/>
                    </a:lnTo>
                    <a:lnTo>
                      <a:pt x="136" y="280"/>
                    </a:lnTo>
                    <a:lnTo>
                      <a:pt x="136" y="200"/>
                    </a:lnTo>
                    <a:lnTo>
                      <a:pt x="244" y="200"/>
                    </a:lnTo>
                    <a:lnTo>
                      <a:pt x="244" y="52"/>
                    </a:lnTo>
                    <a:lnTo>
                      <a:pt x="136" y="52"/>
                    </a:lnTo>
                    <a:lnTo>
                      <a:pt x="136" y="0"/>
                    </a:lnTo>
                    <a:close/>
                    <a:moveTo>
                      <a:pt x="108" y="78"/>
                    </a:moveTo>
                    <a:lnTo>
                      <a:pt x="108" y="174"/>
                    </a:lnTo>
                    <a:lnTo>
                      <a:pt x="28" y="174"/>
                    </a:lnTo>
                    <a:lnTo>
                      <a:pt x="28" y="78"/>
                    </a:lnTo>
                    <a:lnTo>
                      <a:pt x="108" y="78"/>
                    </a:lnTo>
                    <a:close/>
                    <a:moveTo>
                      <a:pt x="216" y="78"/>
                    </a:moveTo>
                    <a:lnTo>
                      <a:pt x="216" y="174"/>
                    </a:lnTo>
                    <a:lnTo>
                      <a:pt x="136" y="174"/>
                    </a:lnTo>
                    <a:lnTo>
                      <a:pt x="136" y="78"/>
                    </a:lnTo>
                    <a:lnTo>
                      <a:pt x="216" y="7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8" name="Freeform 12"/>
              <p:cNvSpPr>
                <a:spLocks/>
              </p:cNvSpPr>
              <p:nvPr/>
            </p:nvSpPr>
            <p:spPr bwMode="auto">
              <a:xfrm>
                <a:off x="4551363" y="700088"/>
                <a:ext cx="79375" cy="825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4" y="32"/>
                  </a:cxn>
                  <a:cxn ang="0">
                    <a:pos x="28" y="48"/>
                  </a:cxn>
                  <a:cxn ang="0">
                    <a:pos x="30" y="52"/>
                  </a:cxn>
                  <a:cxn ang="0">
                    <a:pos x="50" y="36"/>
                  </a:cxn>
                  <a:cxn ang="0">
                    <a:pos x="50" y="34"/>
                  </a:cxn>
                  <a:cxn ang="0">
                    <a:pos x="50" y="34"/>
                  </a:cxn>
                  <a:cxn ang="0">
                    <a:pos x="22" y="2"/>
                  </a:cxn>
                  <a:cxn ang="0">
                    <a:pos x="20" y="0"/>
                  </a:cxn>
                </a:cxnLst>
                <a:rect l="0" t="0" r="r" b="b"/>
                <a:pathLst>
                  <a:path w="50" h="52">
                    <a:moveTo>
                      <a:pt x="20" y="0"/>
                    </a:move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4" y="32"/>
                    </a:lnTo>
                    <a:lnTo>
                      <a:pt x="28" y="48"/>
                    </a:lnTo>
                    <a:lnTo>
                      <a:pt x="30" y="52"/>
                    </a:lnTo>
                    <a:lnTo>
                      <a:pt x="50" y="36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22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9" name="Freeform 13"/>
              <p:cNvSpPr>
                <a:spLocks/>
              </p:cNvSpPr>
              <p:nvPr/>
            </p:nvSpPr>
            <p:spPr bwMode="auto">
              <a:xfrm>
                <a:off x="4386263" y="560388"/>
                <a:ext cx="263525" cy="266700"/>
              </a:xfrm>
              <a:custGeom>
                <a:avLst/>
                <a:gdLst/>
                <a:ahLst/>
                <a:cxnLst>
                  <a:cxn ang="0">
                    <a:pos x="166" y="144"/>
                  </a:cxn>
                  <a:cxn ang="0">
                    <a:pos x="96" y="144"/>
                  </a:cxn>
                  <a:cxn ang="0">
                    <a:pos x="96" y="86"/>
                  </a:cxn>
                  <a:cxn ang="0">
                    <a:pos x="156" y="86"/>
                  </a:cxn>
                  <a:cxn ang="0">
                    <a:pos x="156" y="62"/>
                  </a:cxn>
                  <a:cxn ang="0">
                    <a:pos x="96" y="62"/>
                  </a:cxn>
                  <a:cxn ang="0">
                    <a:pos x="96" y="24"/>
                  </a:cxn>
                  <a:cxn ang="0">
                    <a:pos x="162" y="24"/>
                  </a:cxn>
                  <a:cxn ang="0">
                    <a:pos x="162" y="0"/>
                  </a:cxn>
                  <a:cxn ang="0">
                    <a:pos x="6" y="0"/>
                  </a:cxn>
                  <a:cxn ang="0">
                    <a:pos x="6" y="24"/>
                  </a:cxn>
                  <a:cxn ang="0">
                    <a:pos x="70" y="24"/>
                  </a:cxn>
                  <a:cxn ang="0">
                    <a:pos x="70" y="62"/>
                  </a:cxn>
                  <a:cxn ang="0">
                    <a:pos x="10" y="62"/>
                  </a:cxn>
                  <a:cxn ang="0">
                    <a:pos x="10" y="86"/>
                  </a:cxn>
                  <a:cxn ang="0">
                    <a:pos x="70" y="86"/>
                  </a:cxn>
                  <a:cxn ang="0">
                    <a:pos x="70" y="144"/>
                  </a:cxn>
                  <a:cxn ang="0">
                    <a:pos x="0" y="144"/>
                  </a:cxn>
                  <a:cxn ang="0">
                    <a:pos x="0" y="168"/>
                  </a:cxn>
                  <a:cxn ang="0">
                    <a:pos x="166" y="168"/>
                  </a:cxn>
                  <a:cxn ang="0">
                    <a:pos x="166" y="144"/>
                  </a:cxn>
                </a:cxnLst>
                <a:rect l="0" t="0" r="r" b="b"/>
                <a:pathLst>
                  <a:path w="166" h="168">
                    <a:moveTo>
                      <a:pt x="166" y="144"/>
                    </a:moveTo>
                    <a:lnTo>
                      <a:pt x="96" y="144"/>
                    </a:lnTo>
                    <a:lnTo>
                      <a:pt x="96" y="86"/>
                    </a:lnTo>
                    <a:lnTo>
                      <a:pt x="156" y="86"/>
                    </a:lnTo>
                    <a:lnTo>
                      <a:pt x="156" y="62"/>
                    </a:lnTo>
                    <a:lnTo>
                      <a:pt x="96" y="62"/>
                    </a:lnTo>
                    <a:lnTo>
                      <a:pt x="96" y="24"/>
                    </a:lnTo>
                    <a:lnTo>
                      <a:pt x="162" y="24"/>
                    </a:lnTo>
                    <a:lnTo>
                      <a:pt x="162" y="0"/>
                    </a:lnTo>
                    <a:lnTo>
                      <a:pt x="6" y="0"/>
                    </a:lnTo>
                    <a:lnTo>
                      <a:pt x="6" y="24"/>
                    </a:lnTo>
                    <a:lnTo>
                      <a:pt x="70" y="24"/>
                    </a:lnTo>
                    <a:lnTo>
                      <a:pt x="70" y="62"/>
                    </a:lnTo>
                    <a:lnTo>
                      <a:pt x="10" y="62"/>
                    </a:lnTo>
                    <a:lnTo>
                      <a:pt x="10" y="86"/>
                    </a:lnTo>
                    <a:lnTo>
                      <a:pt x="70" y="86"/>
                    </a:lnTo>
                    <a:lnTo>
                      <a:pt x="70" y="14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166" y="168"/>
                    </a:lnTo>
                    <a:lnTo>
                      <a:pt x="166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0" name="Freeform 14"/>
              <p:cNvSpPr>
                <a:spLocks noEditPoints="1"/>
              </p:cNvSpPr>
              <p:nvPr/>
            </p:nvSpPr>
            <p:spPr bwMode="auto">
              <a:xfrm>
                <a:off x="4322763" y="487363"/>
                <a:ext cx="393700" cy="415925"/>
              </a:xfrm>
              <a:custGeom>
                <a:avLst/>
                <a:gdLst/>
                <a:ahLst/>
                <a:cxnLst>
                  <a:cxn ang="0">
                    <a:pos x="0" y="262"/>
                  </a:cxn>
                  <a:cxn ang="0">
                    <a:pos x="248" y="262"/>
                  </a:cxn>
                  <a:cxn ang="0">
                    <a:pos x="248" y="0"/>
                  </a:cxn>
                  <a:cxn ang="0">
                    <a:pos x="0" y="0"/>
                  </a:cxn>
                  <a:cxn ang="0">
                    <a:pos x="0" y="262"/>
                  </a:cxn>
                  <a:cxn ang="0">
                    <a:pos x="222" y="24"/>
                  </a:cxn>
                  <a:cxn ang="0">
                    <a:pos x="222" y="236"/>
                  </a:cxn>
                  <a:cxn ang="0">
                    <a:pos x="26" y="236"/>
                  </a:cxn>
                  <a:cxn ang="0">
                    <a:pos x="26" y="24"/>
                  </a:cxn>
                  <a:cxn ang="0">
                    <a:pos x="222" y="24"/>
                  </a:cxn>
                </a:cxnLst>
                <a:rect l="0" t="0" r="r" b="b"/>
                <a:pathLst>
                  <a:path w="248" h="262">
                    <a:moveTo>
                      <a:pt x="0" y="262"/>
                    </a:moveTo>
                    <a:lnTo>
                      <a:pt x="248" y="26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262"/>
                    </a:lnTo>
                    <a:close/>
                    <a:moveTo>
                      <a:pt x="222" y="24"/>
                    </a:moveTo>
                    <a:lnTo>
                      <a:pt x="222" y="236"/>
                    </a:lnTo>
                    <a:lnTo>
                      <a:pt x="26" y="236"/>
                    </a:lnTo>
                    <a:lnTo>
                      <a:pt x="26" y="24"/>
                    </a:lnTo>
                    <a:lnTo>
                      <a:pt x="222" y="2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4795838" y="487363"/>
                <a:ext cx="190500" cy="428625"/>
              </a:xfrm>
              <a:custGeom>
                <a:avLst/>
                <a:gdLst/>
                <a:ahLst/>
                <a:cxnLst>
                  <a:cxn ang="0">
                    <a:pos x="118" y="150"/>
                  </a:cxn>
                  <a:cxn ang="0">
                    <a:pos x="118" y="150"/>
                  </a:cxn>
                  <a:cxn ang="0">
                    <a:pos x="74" y="114"/>
                  </a:cxn>
                  <a:cxn ang="0">
                    <a:pos x="74" y="100"/>
                  </a:cxn>
                  <a:cxn ang="0">
                    <a:pos x="112" y="100"/>
                  </a:cxn>
                  <a:cxn ang="0">
                    <a:pos x="112" y="74"/>
                  </a:cxn>
                  <a:cxn ang="0">
                    <a:pos x="74" y="74"/>
                  </a:cxn>
                  <a:cxn ang="0">
                    <a:pos x="74" y="34"/>
                  </a:cxn>
                  <a:cxn ang="0">
                    <a:pos x="74" y="34"/>
                  </a:cxn>
                  <a:cxn ang="0">
                    <a:pos x="104" y="28"/>
                  </a:cxn>
                  <a:cxn ang="0">
                    <a:pos x="114" y="26"/>
                  </a:cxn>
                  <a:cxn ang="0">
                    <a:pos x="108" y="0"/>
                  </a:cxn>
                  <a:cxn ang="0">
                    <a:pos x="108" y="0"/>
                  </a:cxn>
                  <a:cxn ang="0">
                    <a:pos x="92" y="4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8" y="16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48" y="36"/>
                  </a:cxn>
                  <a:cxn ang="0">
                    <a:pos x="48" y="74"/>
                  </a:cxn>
                  <a:cxn ang="0">
                    <a:pos x="4" y="74"/>
                  </a:cxn>
                  <a:cxn ang="0">
                    <a:pos x="4" y="100"/>
                  </a:cxn>
                  <a:cxn ang="0">
                    <a:pos x="44" y="100"/>
                  </a:cxn>
                  <a:cxn ang="0">
                    <a:pos x="44" y="100"/>
                  </a:cxn>
                  <a:cxn ang="0">
                    <a:pos x="36" y="124"/>
                  </a:cxn>
                  <a:cxn ang="0">
                    <a:pos x="24" y="148"/>
                  </a:cxn>
                  <a:cxn ang="0">
                    <a:pos x="12" y="170"/>
                  </a:cxn>
                  <a:cxn ang="0">
                    <a:pos x="0" y="192"/>
                  </a:cxn>
                  <a:cxn ang="0">
                    <a:pos x="0" y="192"/>
                  </a:cxn>
                  <a:cxn ang="0">
                    <a:pos x="18" y="212"/>
                  </a:cxn>
                  <a:cxn ang="0">
                    <a:pos x="18" y="212"/>
                  </a:cxn>
                  <a:cxn ang="0">
                    <a:pos x="34" y="186"/>
                  </a:cxn>
                  <a:cxn ang="0">
                    <a:pos x="48" y="158"/>
                  </a:cxn>
                  <a:cxn ang="0">
                    <a:pos x="48" y="270"/>
                  </a:cxn>
                  <a:cxn ang="0">
                    <a:pos x="74" y="270"/>
                  </a:cxn>
                  <a:cxn ang="0">
                    <a:pos x="74" y="146"/>
                  </a:cxn>
                  <a:cxn ang="0">
                    <a:pos x="74" y="146"/>
                  </a:cxn>
                  <a:cxn ang="0">
                    <a:pos x="100" y="172"/>
                  </a:cxn>
                  <a:cxn ang="0">
                    <a:pos x="102" y="172"/>
                  </a:cxn>
                  <a:cxn ang="0">
                    <a:pos x="120" y="152"/>
                  </a:cxn>
                  <a:cxn ang="0">
                    <a:pos x="118" y="150"/>
                  </a:cxn>
                </a:cxnLst>
                <a:rect l="0" t="0" r="r" b="b"/>
                <a:pathLst>
                  <a:path w="120" h="270">
                    <a:moveTo>
                      <a:pt x="118" y="150"/>
                    </a:moveTo>
                    <a:lnTo>
                      <a:pt x="118" y="150"/>
                    </a:lnTo>
                    <a:lnTo>
                      <a:pt x="74" y="114"/>
                    </a:lnTo>
                    <a:lnTo>
                      <a:pt x="74" y="100"/>
                    </a:lnTo>
                    <a:lnTo>
                      <a:pt x="112" y="100"/>
                    </a:lnTo>
                    <a:lnTo>
                      <a:pt x="112" y="74"/>
                    </a:lnTo>
                    <a:lnTo>
                      <a:pt x="74" y="74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104" y="28"/>
                    </a:lnTo>
                    <a:lnTo>
                      <a:pt x="114" y="2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2" y="4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8" y="16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48" y="36"/>
                    </a:lnTo>
                    <a:lnTo>
                      <a:pt x="48" y="74"/>
                    </a:lnTo>
                    <a:lnTo>
                      <a:pt x="4" y="74"/>
                    </a:lnTo>
                    <a:lnTo>
                      <a:pt x="4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36" y="124"/>
                    </a:lnTo>
                    <a:lnTo>
                      <a:pt x="24" y="148"/>
                    </a:lnTo>
                    <a:lnTo>
                      <a:pt x="12" y="170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8" y="212"/>
                    </a:lnTo>
                    <a:lnTo>
                      <a:pt x="18" y="212"/>
                    </a:lnTo>
                    <a:lnTo>
                      <a:pt x="34" y="186"/>
                    </a:lnTo>
                    <a:lnTo>
                      <a:pt x="48" y="158"/>
                    </a:lnTo>
                    <a:lnTo>
                      <a:pt x="48" y="270"/>
                    </a:lnTo>
                    <a:lnTo>
                      <a:pt x="74" y="270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100" y="172"/>
                    </a:lnTo>
                    <a:lnTo>
                      <a:pt x="102" y="172"/>
                    </a:lnTo>
                    <a:lnTo>
                      <a:pt x="120" y="152"/>
                    </a:lnTo>
                    <a:lnTo>
                      <a:pt x="118" y="15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4951413" y="468313"/>
                <a:ext cx="288925" cy="444500"/>
              </a:xfrm>
              <a:custGeom>
                <a:avLst/>
                <a:gdLst/>
                <a:ahLst/>
                <a:cxnLst>
                  <a:cxn ang="0">
                    <a:pos x="112" y="144"/>
                  </a:cxn>
                  <a:cxn ang="0">
                    <a:pos x="118" y="130"/>
                  </a:cxn>
                  <a:cxn ang="0">
                    <a:pos x="92" y="126"/>
                  </a:cxn>
                  <a:cxn ang="0">
                    <a:pos x="106" y="118"/>
                  </a:cxn>
                  <a:cxn ang="0">
                    <a:pos x="146" y="86"/>
                  </a:cxn>
                  <a:cxn ang="0">
                    <a:pos x="172" y="48"/>
                  </a:cxn>
                  <a:cxn ang="0">
                    <a:pos x="172" y="24"/>
                  </a:cxn>
                  <a:cxn ang="0">
                    <a:pos x="82" y="24"/>
                  </a:cxn>
                  <a:cxn ang="0">
                    <a:pos x="92" y="8"/>
                  </a:cxn>
                  <a:cxn ang="0">
                    <a:pos x="66" y="2"/>
                  </a:cxn>
                  <a:cxn ang="0">
                    <a:pos x="54" y="22"/>
                  </a:cxn>
                  <a:cxn ang="0">
                    <a:pos x="24" y="58"/>
                  </a:cxn>
                  <a:cxn ang="0">
                    <a:pos x="6" y="76"/>
                  </a:cxn>
                  <a:cxn ang="0">
                    <a:pos x="28" y="90"/>
                  </a:cxn>
                  <a:cxn ang="0">
                    <a:pos x="66" y="50"/>
                  </a:cxn>
                  <a:cxn ang="0">
                    <a:pos x="140" y="50"/>
                  </a:cxn>
                  <a:cxn ang="0">
                    <a:pos x="110" y="84"/>
                  </a:cxn>
                  <a:cxn ang="0">
                    <a:pos x="100" y="92"/>
                  </a:cxn>
                  <a:cxn ang="0">
                    <a:pos x="66" y="64"/>
                  </a:cxn>
                  <a:cxn ang="0">
                    <a:pos x="52" y="84"/>
                  </a:cxn>
                  <a:cxn ang="0">
                    <a:pos x="78" y="106"/>
                  </a:cxn>
                  <a:cxn ang="0">
                    <a:pos x="46" y="120"/>
                  </a:cxn>
                  <a:cxn ang="0">
                    <a:pos x="12" y="132"/>
                  </a:cxn>
                  <a:cxn ang="0">
                    <a:pos x="28" y="154"/>
                  </a:cxn>
                  <a:cxn ang="0">
                    <a:pos x="86" y="130"/>
                  </a:cxn>
                  <a:cxn ang="0">
                    <a:pos x="78" y="142"/>
                  </a:cxn>
                  <a:cxn ang="0">
                    <a:pos x="60" y="164"/>
                  </a:cxn>
                  <a:cxn ang="0">
                    <a:pos x="26" y="192"/>
                  </a:cxn>
                  <a:cxn ang="0">
                    <a:pos x="4" y="204"/>
                  </a:cxn>
                  <a:cxn ang="0">
                    <a:pos x="24" y="224"/>
                  </a:cxn>
                  <a:cxn ang="0">
                    <a:pos x="40" y="216"/>
                  </a:cxn>
                  <a:cxn ang="0">
                    <a:pos x="76" y="188"/>
                  </a:cxn>
                  <a:cxn ang="0">
                    <a:pos x="94" y="168"/>
                  </a:cxn>
                  <a:cxn ang="0">
                    <a:pos x="152" y="168"/>
                  </a:cxn>
                  <a:cxn ang="0">
                    <a:pos x="138" y="200"/>
                  </a:cxn>
                  <a:cxn ang="0">
                    <a:pos x="108" y="226"/>
                  </a:cxn>
                  <a:cxn ang="0">
                    <a:pos x="76" y="198"/>
                  </a:cxn>
                  <a:cxn ang="0">
                    <a:pos x="58" y="214"/>
                  </a:cxn>
                  <a:cxn ang="0">
                    <a:pos x="84" y="240"/>
                  </a:cxn>
                  <a:cxn ang="0">
                    <a:pos x="56" y="250"/>
                  </a:cxn>
                  <a:cxn ang="0">
                    <a:pos x="0" y="258"/>
                  </a:cxn>
                  <a:cxn ang="0">
                    <a:pos x="10" y="280"/>
                  </a:cxn>
                  <a:cxn ang="0">
                    <a:pos x="56" y="274"/>
                  </a:cxn>
                  <a:cxn ang="0">
                    <a:pos x="100" y="258"/>
                  </a:cxn>
                  <a:cxn ang="0">
                    <a:pos x="128" y="242"/>
                  </a:cxn>
                  <a:cxn ang="0">
                    <a:pos x="156" y="218"/>
                  </a:cxn>
                  <a:cxn ang="0">
                    <a:pos x="176" y="186"/>
                  </a:cxn>
                  <a:cxn ang="0">
                    <a:pos x="182" y="144"/>
                  </a:cxn>
                </a:cxnLst>
                <a:rect l="0" t="0" r="r" b="b"/>
                <a:pathLst>
                  <a:path w="182" h="280">
                    <a:moveTo>
                      <a:pt x="112" y="144"/>
                    </a:moveTo>
                    <a:lnTo>
                      <a:pt x="112" y="144"/>
                    </a:lnTo>
                    <a:lnTo>
                      <a:pt x="116" y="134"/>
                    </a:lnTo>
                    <a:lnTo>
                      <a:pt x="118" y="130"/>
                    </a:lnTo>
                    <a:lnTo>
                      <a:pt x="92" y="126"/>
                    </a:lnTo>
                    <a:lnTo>
                      <a:pt x="92" y="126"/>
                    </a:lnTo>
                    <a:lnTo>
                      <a:pt x="106" y="118"/>
                    </a:lnTo>
                    <a:lnTo>
                      <a:pt x="106" y="118"/>
                    </a:lnTo>
                    <a:lnTo>
                      <a:pt x="128" y="102"/>
                    </a:lnTo>
                    <a:lnTo>
                      <a:pt x="146" y="86"/>
                    </a:lnTo>
                    <a:lnTo>
                      <a:pt x="160" y="68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72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54" y="22"/>
                    </a:lnTo>
                    <a:lnTo>
                      <a:pt x="40" y="40"/>
                    </a:lnTo>
                    <a:lnTo>
                      <a:pt x="24" y="58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48" y="70"/>
                    </a:lnTo>
                    <a:lnTo>
                      <a:pt x="66" y="50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20" y="74"/>
                    </a:lnTo>
                    <a:lnTo>
                      <a:pt x="110" y="84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68" y="66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52" y="84"/>
                    </a:lnTo>
                    <a:lnTo>
                      <a:pt x="52" y="84"/>
                    </a:lnTo>
                    <a:lnTo>
                      <a:pt x="78" y="106"/>
                    </a:lnTo>
                    <a:lnTo>
                      <a:pt x="78" y="106"/>
                    </a:lnTo>
                    <a:lnTo>
                      <a:pt x="46" y="120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28" y="154"/>
                    </a:lnTo>
                    <a:lnTo>
                      <a:pt x="28" y="154"/>
                    </a:lnTo>
                    <a:lnTo>
                      <a:pt x="58" y="142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78" y="142"/>
                    </a:lnTo>
                    <a:lnTo>
                      <a:pt x="70" y="154"/>
                    </a:lnTo>
                    <a:lnTo>
                      <a:pt x="60" y="164"/>
                    </a:lnTo>
                    <a:lnTo>
                      <a:pt x="48" y="174"/>
                    </a:lnTo>
                    <a:lnTo>
                      <a:pt x="26" y="192"/>
                    </a:lnTo>
                    <a:lnTo>
                      <a:pt x="4" y="204"/>
                    </a:lnTo>
                    <a:lnTo>
                      <a:pt x="4" y="204"/>
                    </a:lnTo>
                    <a:lnTo>
                      <a:pt x="12" y="212"/>
                    </a:lnTo>
                    <a:lnTo>
                      <a:pt x="24" y="224"/>
                    </a:lnTo>
                    <a:lnTo>
                      <a:pt x="24" y="224"/>
                    </a:lnTo>
                    <a:lnTo>
                      <a:pt x="40" y="216"/>
                    </a:lnTo>
                    <a:lnTo>
                      <a:pt x="54" y="208"/>
                    </a:lnTo>
                    <a:lnTo>
                      <a:pt x="76" y="188"/>
                    </a:lnTo>
                    <a:lnTo>
                      <a:pt x="90" y="174"/>
                    </a:lnTo>
                    <a:lnTo>
                      <a:pt x="94" y="168"/>
                    </a:lnTo>
                    <a:lnTo>
                      <a:pt x="152" y="168"/>
                    </a:lnTo>
                    <a:lnTo>
                      <a:pt x="152" y="168"/>
                    </a:lnTo>
                    <a:lnTo>
                      <a:pt x="146" y="184"/>
                    </a:lnTo>
                    <a:lnTo>
                      <a:pt x="138" y="200"/>
                    </a:lnTo>
                    <a:lnTo>
                      <a:pt x="124" y="214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76" y="198"/>
                    </a:lnTo>
                    <a:lnTo>
                      <a:pt x="58" y="214"/>
                    </a:lnTo>
                    <a:lnTo>
                      <a:pt x="58" y="214"/>
                    </a:lnTo>
                    <a:lnTo>
                      <a:pt x="84" y="240"/>
                    </a:lnTo>
                    <a:lnTo>
                      <a:pt x="84" y="240"/>
                    </a:lnTo>
                    <a:lnTo>
                      <a:pt x="70" y="246"/>
                    </a:lnTo>
                    <a:lnTo>
                      <a:pt x="56" y="250"/>
                    </a:lnTo>
                    <a:lnTo>
                      <a:pt x="28" y="256"/>
                    </a:lnTo>
                    <a:lnTo>
                      <a:pt x="0" y="258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32" y="278"/>
                    </a:lnTo>
                    <a:lnTo>
                      <a:pt x="56" y="274"/>
                    </a:lnTo>
                    <a:lnTo>
                      <a:pt x="84" y="266"/>
                    </a:lnTo>
                    <a:lnTo>
                      <a:pt x="100" y="258"/>
                    </a:lnTo>
                    <a:lnTo>
                      <a:pt x="114" y="252"/>
                    </a:lnTo>
                    <a:lnTo>
                      <a:pt x="128" y="242"/>
                    </a:lnTo>
                    <a:lnTo>
                      <a:pt x="142" y="232"/>
                    </a:lnTo>
                    <a:lnTo>
                      <a:pt x="156" y="218"/>
                    </a:lnTo>
                    <a:lnTo>
                      <a:pt x="166" y="204"/>
                    </a:lnTo>
                    <a:lnTo>
                      <a:pt x="176" y="186"/>
                    </a:lnTo>
                    <a:lnTo>
                      <a:pt x="182" y="166"/>
                    </a:lnTo>
                    <a:lnTo>
                      <a:pt x="182" y="144"/>
                    </a:lnTo>
                    <a:lnTo>
                      <a:pt x="112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5319713" y="512763"/>
                <a:ext cx="184150" cy="41275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5297488" y="627063"/>
                <a:ext cx="225425" cy="247650"/>
              </a:xfrm>
              <a:custGeom>
                <a:avLst/>
                <a:gdLst/>
                <a:ahLst/>
                <a:cxnLst>
                  <a:cxn ang="0">
                    <a:pos x="134" y="130"/>
                  </a:cxn>
                  <a:cxn ang="0">
                    <a:pos x="134" y="130"/>
                  </a:cxn>
                  <a:cxn ang="0">
                    <a:pos x="104" y="60"/>
                  </a:cxn>
                  <a:cxn ang="0">
                    <a:pos x="104" y="56"/>
                  </a:cxn>
                  <a:cxn ang="0">
                    <a:pos x="80" y="68"/>
                  </a:cxn>
                  <a:cxn ang="0">
                    <a:pos x="80" y="70"/>
                  </a:cxn>
                  <a:cxn ang="0">
                    <a:pos x="80" y="70"/>
                  </a:cxn>
                  <a:cxn ang="0">
                    <a:pos x="98" y="112"/>
                  </a:cxn>
                  <a:cxn ang="0">
                    <a:pos x="36" y="126"/>
                  </a:cxn>
                  <a:cxn ang="0">
                    <a:pos x="36" y="126"/>
                  </a:cxn>
                  <a:cxn ang="0">
                    <a:pos x="48" y="104"/>
                  </a:cxn>
                  <a:cxn ang="0">
                    <a:pos x="58" y="78"/>
                  </a:cxn>
                  <a:cxn ang="0">
                    <a:pos x="76" y="26"/>
                  </a:cxn>
                  <a:cxn ang="0">
                    <a:pos x="142" y="26"/>
                  </a:cxn>
                  <a:cxn ang="0">
                    <a:pos x="142" y="0"/>
                  </a:cxn>
                  <a:cxn ang="0">
                    <a:pos x="2" y="0"/>
                  </a:cxn>
                  <a:cxn ang="0">
                    <a:pos x="2" y="26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44" y="44"/>
                  </a:cxn>
                  <a:cxn ang="0">
                    <a:pos x="34" y="68"/>
                  </a:cxn>
                  <a:cxn ang="0">
                    <a:pos x="22" y="98"/>
                  </a:cxn>
                  <a:cxn ang="0">
                    <a:pos x="8" y="130"/>
                  </a:cxn>
                  <a:cxn ang="0">
                    <a:pos x="8" y="130"/>
                  </a:cxn>
                  <a:cxn ang="0">
                    <a:pos x="2" y="136"/>
                  </a:cxn>
                  <a:cxn ang="0">
                    <a:pos x="0" y="138"/>
                  </a:cxn>
                  <a:cxn ang="0">
                    <a:pos x="8" y="156"/>
                  </a:cxn>
                  <a:cxn ang="0">
                    <a:pos x="8" y="156"/>
                  </a:cxn>
                  <a:cxn ang="0">
                    <a:pos x="48" y="146"/>
                  </a:cxn>
                  <a:cxn ang="0">
                    <a:pos x="82" y="138"/>
                  </a:cxn>
                  <a:cxn ang="0">
                    <a:pos x="106" y="132"/>
                  </a:cxn>
                  <a:cxn ang="0">
                    <a:pos x="108" y="140"/>
                  </a:cxn>
                  <a:cxn ang="0">
                    <a:pos x="134" y="130"/>
                  </a:cxn>
                </a:cxnLst>
                <a:rect l="0" t="0" r="r" b="b"/>
                <a:pathLst>
                  <a:path w="142" h="156">
                    <a:moveTo>
                      <a:pt x="134" y="130"/>
                    </a:moveTo>
                    <a:lnTo>
                      <a:pt x="134" y="130"/>
                    </a:lnTo>
                    <a:lnTo>
                      <a:pt x="104" y="60"/>
                    </a:lnTo>
                    <a:lnTo>
                      <a:pt x="104" y="56"/>
                    </a:lnTo>
                    <a:lnTo>
                      <a:pt x="80" y="68"/>
                    </a:lnTo>
                    <a:lnTo>
                      <a:pt x="80" y="70"/>
                    </a:lnTo>
                    <a:lnTo>
                      <a:pt x="80" y="70"/>
                    </a:lnTo>
                    <a:lnTo>
                      <a:pt x="98" y="112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48" y="104"/>
                    </a:lnTo>
                    <a:lnTo>
                      <a:pt x="58" y="78"/>
                    </a:lnTo>
                    <a:lnTo>
                      <a:pt x="76" y="26"/>
                    </a:lnTo>
                    <a:lnTo>
                      <a:pt x="142" y="26"/>
                    </a:lnTo>
                    <a:lnTo>
                      <a:pt x="142" y="0"/>
                    </a:lnTo>
                    <a:lnTo>
                      <a:pt x="2" y="0"/>
                    </a:lnTo>
                    <a:lnTo>
                      <a:pt x="2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4" y="44"/>
                    </a:lnTo>
                    <a:lnTo>
                      <a:pt x="34" y="68"/>
                    </a:lnTo>
                    <a:lnTo>
                      <a:pt x="22" y="98"/>
                    </a:lnTo>
                    <a:lnTo>
                      <a:pt x="8" y="130"/>
                    </a:lnTo>
                    <a:lnTo>
                      <a:pt x="8" y="130"/>
                    </a:lnTo>
                    <a:lnTo>
                      <a:pt x="2" y="136"/>
                    </a:lnTo>
                    <a:lnTo>
                      <a:pt x="0" y="13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8" y="146"/>
                    </a:lnTo>
                    <a:lnTo>
                      <a:pt x="82" y="138"/>
                    </a:lnTo>
                    <a:lnTo>
                      <a:pt x="106" y="132"/>
                    </a:lnTo>
                    <a:lnTo>
                      <a:pt x="108" y="140"/>
                    </a:lnTo>
                    <a:lnTo>
                      <a:pt x="134" y="13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5462588" y="471488"/>
                <a:ext cx="266700" cy="450850"/>
              </a:xfrm>
              <a:custGeom>
                <a:avLst/>
                <a:gdLst/>
                <a:ahLst/>
                <a:cxnLst>
                  <a:cxn ang="0">
                    <a:pos x="92" y="58"/>
                  </a:cxn>
                  <a:cxn ang="0">
                    <a:pos x="94" y="0"/>
                  </a:cxn>
                  <a:cxn ang="0">
                    <a:pos x="66" y="2"/>
                  </a:cxn>
                  <a:cxn ang="0">
                    <a:pos x="66" y="58"/>
                  </a:cxn>
                  <a:cxn ang="0">
                    <a:pos x="28" y="84"/>
                  </a:cxn>
                  <a:cxn ang="0">
                    <a:pos x="64" y="118"/>
                  </a:cxn>
                  <a:cxn ang="0">
                    <a:pos x="62" y="154"/>
                  </a:cxn>
                  <a:cxn ang="0">
                    <a:pos x="54" y="196"/>
                  </a:cxn>
                  <a:cxn ang="0">
                    <a:pos x="34" y="230"/>
                  </a:cxn>
                  <a:cxn ang="0">
                    <a:pos x="24" y="244"/>
                  </a:cxn>
                  <a:cxn ang="0">
                    <a:pos x="0" y="264"/>
                  </a:cxn>
                  <a:cxn ang="0">
                    <a:pos x="20" y="284"/>
                  </a:cxn>
                  <a:cxn ang="0">
                    <a:pos x="44" y="266"/>
                  </a:cxn>
                  <a:cxn ang="0">
                    <a:pos x="70" y="230"/>
                  </a:cxn>
                  <a:cxn ang="0">
                    <a:pos x="80" y="202"/>
                  </a:cxn>
                  <a:cxn ang="0">
                    <a:pos x="88" y="170"/>
                  </a:cxn>
                  <a:cxn ang="0">
                    <a:pos x="92" y="130"/>
                  </a:cxn>
                  <a:cxn ang="0">
                    <a:pos x="140" y="84"/>
                  </a:cxn>
                  <a:cxn ang="0">
                    <a:pos x="138" y="154"/>
                  </a:cxn>
                  <a:cxn ang="0">
                    <a:pos x="134" y="224"/>
                  </a:cxn>
                  <a:cxn ang="0">
                    <a:pos x="130" y="238"/>
                  </a:cxn>
                  <a:cxn ang="0">
                    <a:pos x="116" y="244"/>
                  </a:cxn>
                  <a:cxn ang="0">
                    <a:pos x="84" y="244"/>
                  </a:cxn>
                  <a:cxn ang="0">
                    <a:pos x="90" y="272"/>
                  </a:cxn>
                  <a:cxn ang="0">
                    <a:pos x="122" y="272"/>
                  </a:cxn>
                  <a:cxn ang="0">
                    <a:pos x="122" y="272"/>
                  </a:cxn>
                  <a:cxn ang="0">
                    <a:pos x="138" y="268"/>
                  </a:cxn>
                  <a:cxn ang="0">
                    <a:pos x="150" y="260"/>
                  </a:cxn>
                  <a:cxn ang="0">
                    <a:pos x="158" y="248"/>
                  </a:cxn>
                  <a:cxn ang="0">
                    <a:pos x="162" y="230"/>
                  </a:cxn>
                  <a:cxn ang="0">
                    <a:pos x="166" y="154"/>
                  </a:cxn>
                  <a:cxn ang="0">
                    <a:pos x="168" y="58"/>
                  </a:cxn>
                </a:cxnLst>
                <a:rect l="0" t="0" r="r" b="b"/>
                <a:pathLst>
                  <a:path w="168" h="284">
                    <a:moveTo>
                      <a:pt x="92" y="58"/>
                    </a:moveTo>
                    <a:lnTo>
                      <a:pt x="92" y="58"/>
                    </a:lnTo>
                    <a:lnTo>
                      <a:pt x="94" y="2"/>
                    </a:lnTo>
                    <a:lnTo>
                      <a:pt x="94" y="0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58"/>
                    </a:lnTo>
                    <a:lnTo>
                      <a:pt x="28" y="58"/>
                    </a:lnTo>
                    <a:lnTo>
                      <a:pt x="28" y="84"/>
                    </a:lnTo>
                    <a:lnTo>
                      <a:pt x="64" y="84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54"/>
                    </a:lnTo>
                    <a:lnTo>
                      <a:pt x="58" y="182"/>
                    </a:lnTo>
                    <a:lnTo>
                      <a:pt x="54" y="196"/>
                    </a:lnTo>
                    <a:lnTo>
                      <a:pt x="48" y="208"/>
                    </a:lnTo>
                    <a:lnTo>
                      <a:pt x="34" y="230"/>
                    </a:lnTo>
                    <a:lnTo>
                      <a:pt x="34" y="230"/>
                    </a:lnTo>
                    <a:lnTo>
                      <a:pt x="24" y="244"/>
                    </a:lnTo>
                    <a:lnTo>
                      <a:pt x="12" y="254"/>
                    </a:lnTo>
                    <a:lnTo>
                      <a:pt x="0" y="264"/>
                    </a:lnTo>
                    <a:lnTo>
                      <a:pt x="20" y="284"/>
                    </a:lnTo>
                    <a:lnTo>
                      <a:pt x="20" y="284"/>
                    </a:lnTo>
                    <a:lnTo>
                      <a:pt x="32" y="276"/>
                    </a:lnTo>
                    <a:lnTo>
                      <a:pt x="44" y="266"/>
                    </a:lnTo>
                    <a:lnTo>
                      <a:pt x="56" y="250"/>
                    </a:lnTo>
                    <a:lnTo>
                      <a:pt x="70" y="230"/>
                    </a:lnTo>
                    <a:lnTo>
                      <a:pt x="76" y="216"/>
                    </a:lnTo>
                    <a:lnTo>
                      <a:pt x="80" y="202"/>
                    </a:lnTo>
                    <a:lnTo>
                      <a:pt x="86" y="186"/>
                    </a:lnTo>
                    <a:lnTo>
                      <a:pt x="88" y="170"/>
                    </a:lnTo>
                    <a:lnTo>
                      <a:pt x="90" y="150"/>
                    </a:lnTo>
                    <a:lnTo>
                      <a:pt x="92" y="130"/>
                    </a:lnTo>
                    <a:lnTo>
                      <a:pt x="92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38" y="154"/>
                    </a:lnTo>
                    <a:lnTo>
                      <a:pt x="134" y="224"/>
                    </a:lnTo>
                    <a:lnTo>
                      <a:pt x="134" y="224"/>
                    </a:lnTo>
                    <a:lnTo>
                      <a:pt x="134" y="232"/>
                    </a:lnTo>
                    <a:lnTo>
                      <a:pt x="130" y="238"/>
                    </a:lnTo>
                    <a:lnTo>
                      <a:pt x="124" y="242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72"/>
                    </a:lnTo>
                    <a:lnTo>
                      <a:pt x="90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32" y="270"/>
                    </a:lnTo>
                    <a:lnTo>
                      <a:pt x="138" y="268"/>
                    </a:lnTo>
                    <a:lnTo>
                      <a:pt x="146" y="266"/>
                    </a:lnTo>
                    <a:lnTo>
                      <a:pt x="150" y="260"/>
                    </a:lnTo>
                    <a:lnTo>
                      <a:pt x="154" y="254"/>
                    </a:lnTo>
                    <a:lnTo>
                      <a:pt x="158" y="248"/>
                    </a:lnTo>
                    <a:lnTo>
                      <a:pt x="160" y="238"/>
                    </a:lnTo>
                    <a:lnTo>
                      <a:pt x="162" y="230"/>
                    </a:lnTo>
                    <a:lnTo>
                      <a:pt x="162" y="230"/>
                    </a:lnTo>
                    <a:lnTo>
                      <a:pt x="166" y="154"/>
                    </a:lnTo>
                    <a:lnTo>
                      <a:pt x="168" y="60"/>
                    </a:lnTo>
                    <a:lnTo>
                      <a:pt x="168" y="58"/>
                    </a:lnTo>
                    <a:lnTo>
                      <a:pt x="92" y="5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4103688" y="992188"/>
                <a:ext cx="146050" cy="266700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78" y="62"/>
                  </a:cxn>
                  <a:cxn ang="0">
                    <a:pos x="74" y="58"/>
                  </a:cxn>
                  <a:cxn ang="0">
                    <a:pos x="68" y="56"/>
                  </a:cxn>
                  <a:cxn ang="0">
                    <a:pos x="68" y="56"/>
                  </a:cxn>
                  <a:cxn ang="0">
                    <a:pos x="54" y="54"/>
                  </a:cxn>
                  <a:cxn ang="0">
                    <a:pos x="42" y="56"/>
                  </a:cxn>
                  <a:cxn ang="0">
                    <a:pos x="42" y="56"/>
                  </a:cxn>
                  <a:cxn ang="0">
                    <a:pos x="32" y="60"/>
                  </a:cxn>
                  <a:cxn ang="0">
                    <a:pos x="32" y="60"/>
                  </a:cxn>
                  <a:cxn ang="0">
                    <a:pos x="24" y="66"/>
                  </a:cxn>
                  <a:cxn ang="0">
                    <a:pos x="24" y="66"/>
                  </a:cxn>
                  <a:cxn ang="0">
                    <a:pos x="22" y="68"/>
                  </a:cxn>
                  <a:cxn ang="0">
                    <a:pos x="22" y="0"/>
                  </a:cxn>
                  <a:cxn ang="0">
                    <a:pos x="0" y="0"/>
                  </a:cxn>
                  <a:cxn ang="0">
                    <a:pos x="0" y="168"/>
                  </a:cxn>
                  <a:cxn ang="0">
                    <a:pos x="22" y="168"/>
                  </a:cxn>
                  <a:cxn ang="0">
                    <a:pos x="22" y="90"/>
                  </a:cxn>
                  <a:cxn ang="0">
                    <a:pos x="22" y="90"/>
                  </a:cxn>
                  <a:cxn ang="0">
                    <a:pos x="28" y="84"/>
                  </a:cxn>
                  <a:cxn ang="0">
                    <a:pos x="34" y="78"/>
                  </a:cxn>
                  <a:cxn ang="0">
                    <a:pos x="34" y="78"/>
                  </a:cxn>
                  <a:cxn ang="0">
                    <a:pos x="42" y="74"/>
                  </a:cxn>
                  <a:cxn ang="0">
                    <a:pos x="50" y="74"/>
                  </a:cxn>
                  <a:cxn ang="0">
                    <a:pos x="50" y="74"/>
                  </a:cxn>
                  <a:cxn ang="0">
                    <a:pos x="60" y="74"/>
                  </a:cxn>
                  <a:cxn ang="0">
                    <a:pos x="66" y="80"/>
                  </a:cxn>
                  <a:cxn ang="0">
                    <a:pos x="66" y="80"/>
                  </a:cxn>
                  <a:cxn ang="0">
                    <a:pos x="68" y="86"/>
                  </a:cxn>
                  <a:cxn ang="0">
                    <a:pos x="70" y="98"/>
                  </a:cxn>
                  <a:cxn ang="0">
                    <a:pos x="70" y="168"/>
                  </a:cxn>
                  <a:cxn ang="0">
                    <a:pos x="92" y="168"/>
                  </a:cxn>
                  <a:cxn ang="0">
                    <a:pos x="92" y="94"/>
                  </a:cxn>
                  <a:cxn ang="0">
                    <a:pos x="92" y="94"/>
                  </a:cxn>
                  <a:cxn ang="0">
                    <a:pos x="90" y="84"/>
                  </a:cxn>
                  <a:cxn ang="0">
                    <a:pos x="88" y="74"/>
                  </a:cxn>
                  <a:cxn ang="0">
                    <a:pos x="88" y="74"/>
                  </a:cxn>
                  <a:cxn ang="0">
                    <a:pos x="84" y="68"/>
                  </a:cxn>
                  <a:cxn ang="0">
                    <a:pos x="78" y="62"/>
                  </a:cxn>
                  <a:cxn ang="0">
                    <a:pos x="78" y="62"/>
                  </a:cxn>
                </a:cxnLst>
                <a:rect l="0" t="0" r="r" b="b"/>
                <a:pathLst>
                  <a:path w="92" h="168">
                    <a:moveTo>
                      <a:pt x="78" y="62"/>
                    </a:moveTo>
                    <a:lnTo>
                      <a:pt x="78" y="62"/>
                    </a:lnTo>
                    <a:lnTo>
                      <a:pt x="74" y="5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5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2" y="6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22" y="168"/>
                    </a:lnTo>
                    <a:lnTo>
                      <a:pt x="22" y="90"/>
                    </a:lnTo>
                    <a:lnTo>
                      <a:pt x="22" y="90"/>
                    </a:lnTo>
                    <a:lnTo>
                      <a:pt x="28" y="84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60" y="74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68" y="86"/>
                    </a:lnTo>
                    <a:lnTo>
                      <a:pt x="70" y="98"/>
                    </a:lnTo>
                    <a:lnTo>
                      <a:pt x="70" y="168"/>
                    </a:lnTo>
                    <a:lnTo>
                      <a:pt x="92" y="168"/>
                    </a:lnTo>
                    <a:lnTo>
                      <a:pt x="92" y="94"/>
                    </a:lnTo>
                    <a:lnTo>
                      <a:pt x="92" y="94"/>
                    </a:lnTo>
                    <a:lnTo>
                      <a:pt x="90" y="84"/>
                    </a:lnTo>
                    <a:lnTo>
                      <a:pt x="88" y="74"/>
                    </a:lnTo>
                    <a:lnTo>
                      <a:pt x="88" y="74"/>
                    </a:lnTo>
                    <a:lnTo>
                      <a:pt x="84" y="68"/>
                    </a:lnTo>
                    <a:lnTo>
                      <a:pt x="78" y="62"/>
                    </a:lnTo>
                    <a:lnTo>
                      <a:pt x="78" y="6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4284663" y="1011238"/>
                <a:ext cx="34925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" name="Rectangle 22"/>
              <p:cNvSpPr>
                <a:spLocks noChangeArrowheads="1"/>
              </p:cNvSpPr>
              <p:nvPr/>
            </p:nvSpPr>
            <p:spPr bwMode="auto">
              <a:xfrm>
                <a:off x="4284663" y="1081088"/>
                <a:ext cx="34925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4357688" y="1077913"/>
                <a:ext cx="146050" cy="180975"/>
              </a:xfrm>
              <a:custGeom>
                <a:avLst/>
                <a:gdLst/>
                <a:ahLst/>
                <a:cxnLst>
                  <a:cxn ang="0">
                    <a:pos x="80" y="10"/>
                  </a:cxn>
                  <a:cxn ang="0">
                    <a:pos x="80" y="10"/>
                  </a:cxn>
                  <a:cxn ang="0">
                    <a:pos x="76" y="6"/>
                  </a:cxn>
                  <a:cxn ang="0">
                    <a:pos x="68" y="2"/>
                  </a:cxn>
                  <a:cxn ang="0">
                    <a:pos x="68" y="2"/>
                  </a:cxn>
                  <a:cxn ang="0">
                    <a:pos x="56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2" y="6"/>
                  </a:cxn>
                  <a:cxn ang="0">
                    <a:pos x="32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0" y="16"/>
                  </a:cxn>
                  <a:cxn ang="0">
                    <a:pos x="18" y="2"/>
                  </a:cxn>
                  <a:cxn ang="0">
                    <a:pos x="0" y="2"/>
                  </a:cxn>
                  <a:cxn ang="0">
                    <a:pos x="0" y="114"/>
                  </a:cxn>
                  <a:cxn ang="0">
                    <a:pos x="22" y="114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8" y="30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42" y="20"/>
                  </a:cxn>
                  <a:cxn ang="0">
                    <a:pos x="52" y="20"/>
                  </a:cxn>
                  <a:cxn ang="0">
                    <a:pos x="52" y="20"/>
                  </a:cxn>
                  <a:cxn ang="0">
                    <a:pos x="60" y="20"/>
                  </a:cxn>
                  <a:cxn ang="0">
                    <a:pos x="66" y="24"/>
                  </a:cxn>
                  <a:cxn ang="0">
                    <a:pos x="66" y="24"/>
                  </a:cxn>
                  <a:cxn ang="0">
                    <a:pos x="68" y="32"/>
                  </a:cxn>
                  <a:cxn ang="0">
                    <a:pos x="70" y="44"/>
                  </a:cxn>
                  <a:cxn ang="0">
                    <a:pos x="70" y="114"/>
                  </a:cxn>
                  <a:cxn ang="0">
                    <a:pos x="92" y="114"/>
                  </a:cxn>
                  <a:cxn ang="0">
                    <a:pos x="92" y="40"/>
                  </a:cxn>
                  <a:cxn ang="0">
                    <a:pos x="92" y="40"/>
                  </a:cxn>
                  <a:cxn ang="0">
                    <a:pos x="90" y="30"/>
                  </a:cxn>
                  <a:cxn ang="0">
                    <a:pos x="88" y="22"/>
                  </a:cxn>
                  <a:cxn ang="0">
                    <a:pos x="88" y="22"/>
                  </a:cxn>
                  <a:cxn ang="0">
                    <a:pos x="86" y="14"/>
                  </a:cxn>
                  <a:cxn ang="0">
                    <a:pos x="80" y="10"/>
                  </a:cxn>
                  <a:cxn ang="0">
                    <a:pos x="80" y="10"/>
                  </a:cxn>
                </a:cxnLst>
                <a:rect l="0" t="0" r="r" b="b"/>
                <a:pathLst>
                  <a:path w="92" h="114">
                    <a:moveTo>
                      <a:pt x="80" y="10"/>
                    </a:moveTo>
                    <a:lnTo>
                      <a:pt x="80" y="10"/>
                    </a:lnTo>
                    <a:lnTo>
                      <a:pt x="76" y="6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56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2"/>
                    </a:lnTo>
                    <a:lnTo>
                      <a:pt x="0" y="2"/>
                    </a:lnTo>
                    <a:lnTo>
                      <a:pt x="0" y="114"/>
                    </a:lnTo>
                    <a:lnTo>
                      <a:pt x="22" y="114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8" y="30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4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60" y="20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8" y="32"/>
                    </a:lnTo>
                    <a:lnTo>
                      <a:pt x="70" y="44"/>
                    </a:lnTo>
                    <a:lnTo>
                      <a:pt x="70" y="114"/>
                    </a:lnTo>
                    <a:lnTo>
                      <a:pt x="92" y="114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0" y="30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14"/>
                    </a:lnTo>
                    <a:lnTo>
                      <a:pt x="80" y="10"/>
                    </a:lnTo>
                    <a:lnTo>
                      <a:pt x="80" y="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" name="Freeform 24"/>
              <p:cNvSpPr>
                <a:spLocks noEditPoints="1"/>
              </p:cNvSpPr>
              <p:nvPr/>
            </p:nvSpPr>
            <p:spPr bwMode="auto">
              <a:xfrm>
                <a:off x="4529138" y="1077913"/>
                <a:ext cx="142875" cy="184150"/>
              </a:xfrm>
              <a:custGeom>
                <a:avLst/>
                <a:gdLst/>
                <a:ahLst/>
                <a:cxnLst>
                  <a:cxn ang="0">
                    <a:pos x="86" y="22"/>
                  </a:cxn>
                  <a:cxn ang="0">
                    <a:pos x="70" y="6"/>
                  </a:cxn>
                  <a:cxn ang="0">
                    <a:pos x="58" y="2"/>
                  </a:cxn>
                  <a:cxn ang="0">
                    <a:pos x="42" y="0"/>
                  </a:cxn>
                  <a:cxn ang="0">
                    <a:pos x="34" y="0"/>
                  </a:cxn>
                  <a:cxn ang="0">
                    <a:pos x="24" y="2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12" y="26"/>
                  </a:cxn>
                  <a:cxn ang="0">
                    <a:pos x="26" y="22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6" y="22"/>
                  </a:cxn>
                  <a:cxn ang="0">
                    <a:pos x="66" y="30"/>
                  </a:cxn>
                  <a:cxn ang="0">
                    <a:pos x="68" y="36"/>
                  </a:cxn>
                  <a:cxn ang="0">
                    <a:pos x="68" y="44"/>
                  </a:cxn>
                  <a:cxn ang="0">
                    <a:pos x="68" y="48"/>
                  </a:cxn>
                  <a:cxn ang="0">
                    <a:pos x="56" y="46"/>
                  </a:cxn>
                  <a:cxn ang="0">
                    <a:pos x="42" y="44"/>
                  </a:cxn>
                  <a:cxn ang="0">
                    <a:pos x="24" y="46"/>
                  </a:cxn>
                  <a:cxn ang="0">
                    <a:pos x="18" y="50"/>
                  </a:cxn>
                  <a:cxn ang="0">
                    <a:pos x="12" y="54"/>
                  </a:cxn>
                  <a:cxn ang="0">
                    <a:pos x="2" y="66"/>
                  </a:cxn>
                  <a:cxn ang="0">
                    <a:pos x="0" y="72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6" y="102"/>
                  </a:cxn>
                  <a:cxn ang="0">
                    <a:pos x="10" y="108"/>
                  </a:cxn>
                  <a:cxn ang="0">
                    <a:pos x="22" y="114"/>
                  </a:cxn>
                  <a:cxn ang="0">
                    <a:pos x="30" y="116"/>
                  </a:cxn>
                  <a:cxn ang="0">
                    <a:pos x="38" y="116"/>
                  </a:cxn>
                  <a:cxn ang="0">
                    <a:pos x="48" y="116"/>
                  </a:cxn>
                  <a:cxn ang="0">
                    <a:pos x="58" y="112"/>
                  </a:cxn>
                  <a:cxn ang="0">
                    <a:pos x="66" y="108"/>
                  </a:cxn>
                  <a:cxn ang="0">
                    <a:pos x="70" y="114"/>
                  </a:cxn>
                  <a:cxn ang="0">
                    <a:pos x="90" y="40"/>
                  </a:cxn>
                  <a:cxn ang="0">
                    <a:pos x="88" y="30"/>
                  </a:cxn>
                  <a:cxn ang="0">
                    <a:pos x="86" y="22"/>
                  </a:cxn>
                  <a:cxn ang="0">
                    <a:pos x="68" y="66"/>
                  </a:cxn>
                  <a:cxn ang="0">
                    <a:pos x="68" y="86"/>
                  </a:cxn>
                  <a:cxn ang="0">
                    <a:pos x="64" y="88"/>
                  </a:cxn>
                  <a:cxn ang="0">
                    <a:pos x="58" y="92"/>
                  </a:cxn>
                  <a:cxn ang="0">
                    <a:pos x="50" y="96"/>
                  </a:cxn>
                  <a:cxn ang="0">
                    <a:pos x="34" y="96"/>
                  </a:cxn>
                  <a:cxn ang="0">
                    <a:pos x="28" y="94"/>
                  </a:cxn>
                  <a:cxn ang="0">
                    <a:pos x="24" y="88"/>
                  </a:cxn>
                  <a:cxn ang="0">
                    <a:pos x="22" y="80"/>
                  </a:cxn>
                  <a:cxn ang="0">
                    <a:pos x="24" y="72"/>
                  </a:cxn>
                  <a:cxn ang="0">
                    <a:pos x="28" y="68"/>
                  </a:cxn>
                  <a:cxn ang="0">
                    <a:pos x="44" y="64"/>
                  </a:cxn>
                  <a:cxn ang="0">
                    <a:pos x="58" y="64"/>
                  </a:cxn>
                  <a:cxn ang="0">
                    <a:pos x="68" y="66"/>
                  </a:cxn>
                </a:cxnLst>
                <a:rect l="0" t="0" r="r" b="b"/>
                <a:pathLst>
                  <a:path w="90" h="116">
                    <a:moveTo>
                      <a:pt x="86" y="22"/>
                    </a:moveTo>
                    <a:lnTo>
                      <a:pt x="86" y="22"/>
                    </a:lnTo>
                    <a:lnTo>
                      <a:pt x="80" y="14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5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6" y="22"/>
                    </a:lnTo>
                    <a:lnTo>
                      <a:pt x="56" y="22"/>
                    </a:lnTo>
                    <a:lnTo>
                      <a:pt x="62" y="26"/>
                    </a:lnTo>
                    <a:lnTo>
                      <a:pt x="66" y="30"/>
                    </a:lnTo>
                    <a:lnTo>
                      <a:pt x="66" y="30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56" y="46"/>
                    </a:lnTo>
                    <a:lnTo>
                      <a:pt x="56" y="46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32" y="44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2" y="96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0" y="108"/>
                    </a:lnTo>
                    <a:lnTo>
                      <a:pt x="16" y="112"/>
                    </a:lnTo>
                    <a:lnTo>
                      <a:pt x="22" y="114"/>
                    </a:lnTo>
                    <a:lnTo>
                      <a:pt x="22" y="114"/>
                    </a:lnTo>
                    <a:lnTo>
                      <a:pt x="30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70" y="104"/>
                    </a:lnTo>
                    <a:lnTo>
                      <a:pt x="70" y="114"/>
                    </a:lnTo>
                    <a:lnTo>
                      <a:pt x="90" y="114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88" y="30"/>
                    </a:lnTo>
                    <a:lnTo>
                      <a:pt x="88" y="30"/>
                    </a:lnTo>
                    <a:lnTo>
                      <a:pt x="86" y="22"/>
                    </a:lnTo>
                    <a:lnTo>
                      <a:pt x="86" y="22"/>
                    </a:lnTo>
                    <a:close/>
                    <a:moveTo>
                      <a:pt x="68" y="66"/>
                    </a:moveTo>
                    <a:lnTo>
                      <a:pt x="68" y="86"/>
                    </a:lnTo>
                    <a:lnTo>
                      <a:pt x="68" y="86"/>
                    </a:lnTo>
                    <a:lnTo>
                      <a:pt x="64" y="88"/>
                    </a:lnTo>
                    <a:lnTo>
                      <a:pt x="64" y="88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0" y="96"/>
                    </a:lnTo>
                    <a:lnTo>
                      <a:pt x="50" y="96"/>
                    </a:lnTo>
                    <a:lnTo>
                      <a:pt x="42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72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58" y="64"/>
                    </a:lnTo>
                    <a:lnTo>
                      <a:pt x="58" y="64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3827463" y="1008063"/>
                <a:ext cx="247650" cy="254000"/>
              </a:xfrm>
              <a:custGeom>
                <a:avLst/>
                <a:gdLst/>
                <a:ahLst/>
                <a:cxnLst>
                  <a:cxn ang="0">
                    <a:pos x="132" y="110"/>
                  </a:cxn>
                  <a:cxn ang="0">
                    <a:pos x="110" y="130"/>
                  </a:cxn>
                  <a:cxn ang="0">
                    <a:pos x="80" y="138"/>
                  </a:cxn>
                  <a:cxn ang="0">
                    <a:pos x="68" y="138"/>
                  </a:cxn>
                  <a:cxn ang="0">
                    <a:pos x="48" y="128"/>
                  </a:cxn>
                  <a:cxn ang="0">
                    <a:pos x="32" y="112"/>
                  </a:cxn>
                  <a:cxn ang="0">
                    <a:pos x="22" y="92"/>
                  </a:cxn>
                  <a:cxn ang="0">
                    <a:pos x="22" y="80"/>
                  </a:cxn>
                  <a:cxn ang="0">
                    <a:pos x="26" y="56"/>
                  </a:cxn>
                  <a:cxn ang="0">
                    <a:pos x="38" y="38"/>
                  </a:cxn>
                  <a:cxn ang="0">
                    <a:pos x="58" y="24"/>
                  </a:cxn>
                  <a:cxn ang="0">
                    <a:pos x="80" y="20"/>
                  </a:cxn>
                  <a:cxn ang="0">
                    <a:pos x="96" y="22"/>
                  </a:cxn>
                  <a:cxn ang="0">
                    <a:pos x="122" y="36"/>
                  </a:cxn>
                  <a:cxn ang="0">
                    <a:pos x="132" y="50"/>
                  </a:cxn>
                  <a:cxn ang="0">
                    <a:pos x="154" y="48"/>
                  </a:cxn>
                  <a:cxn ang="0">
                    <a:pos x="148" y="36"/>
                  </a:cxn>
                  <a:cxn ang="0">
                    <a:pos x="134" y="20"/>
                  </a:cxn>
                  <a:cxn ang="0">
                    <a:pos x="114" y="6"/>
                  </a:cxn>
                  <a:cxn ang="0">
                    <a:pos x="92" y="0"/>
                  </a:cxn>
                  <a:cxn ang="0">
                    <a:pos x="80" y="0"/>
                  </a:cxn>
                  <a:cxn ang="0">
                    <a:pos x="50" y="6"/>
                  </a:cxn>
                  <a:cxn ang="0">
                    <a:pos x="24" y="22"/>
                  </a:cxn>
                  <a:cxn ang="0">
                    <a:pos x="8" y="48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14" y="124"/>
                  </a:cxn>
                  <a:cxn ang="0">
                    <a:pos x="36" y="146"/>
                  </a:cxn>
                  <a:cxn ang="0">
                    <a:pos x="64" y="158"/>
                  </a:cxn>
                  <a:cxn ang="0">
                    <a:pos x="80" y="160"/>
                  </a:cxn>
                  <a:cxn ang="0">
                    <a:pos x="104" y="156"/>
                  </a:cxn>
                  <a:cxn ang="0">
                    <a:pos x="124" y="146"/>
                  </a:cxn>
                  <a:cxn ang="0">
                    <a:pos x="142" y="132"/>
                  </a:cxn>
                  <a:cxn ang="0">
                    <a:pos x="154" y="112"/>
                  </a:cxn>
                  <a:cxn ang="0">
                    <a:pos x="132" y="108"/>
                  </a:cxn>
                </a:cxnLst>
                <a:rect l="0" t="0" r="r" b="b"/>
                <a:pathLst>
                  <a:path w="156" h="160">
                    <a:moveTo>
                      <a:pt x="132" y="110"/>
                    </a:moveTo>
                    <a:lnTo>
                      <a:pt x="132" y="110"/>
                    </a:lnTo>
                    <a:lnTo>
                      <a:pt x="122" y="122"/>
                    </a:lnTo>
                    <a:lnTo>
                      <a:pt x="110" y="130"/>
                    </a:lnTo>
                    <a:lnTo>
                      <a:pt x="9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68" y="138"/>
                    </a:lnTo>
                    <a:lnTo>
                      <a:pt x="58" y="134"/>
                    </a:lnTo>
                    <a:lnTo>
                      <a:pt x="48" y="128"/>
                    </a:lnTo>
                    <a:lnTo>
                      <a:pt x="38" y="122"/>
                    </a:lnTo>
                    <a:lnTo>
                      <a:pt x="32" y="112"/>
                    </a:lnTo>
                    <a:lnTo>
                      <a:pt x="26" y="102"/>
                    </a:lnTo>
                    <a:lnTo>
                      <a:pt x="22" y="92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68"/>
                    </a:lnTo>
                    <a:lnTo>
                      <a:pt x="26" y="56"/>
                    </a:lnTo>
                    <a:lnTo>
                      <a:pt x="32" y="46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8" y="24"/>
                    </a:lnTo>
                    <a:lnTo>
                      <a:pt x="68" y="22"/>
                    </a:lnTo>
                    <a:lnTo>
                      <a:pt x="80" y="20"/>
                    </a:lnTo>
                    <a:lnTo>
                      <a:pt x="80" y="20"/>
                    </a:lnTo>
                    <a:lnTo>
                      <a:pt x="96" y="22"/>
                    </a:lnTo>
                    <a:lnTo>
                      <a:pt x="110" y="28"/>
                    </a:lnTo>
                    <a:lnTo>
                      <a:pt x="122" y="36"/>
                    </a:lnTo>
                    <a:lnTo>
                      <a:pt x="132" y="50"/>
                    </a:lnTo>
                    <a:lnTo>
                      <a:pt x="132" y="50"/>
                    </a:lnTo>
                    <a:lnTo>
                      <a:pt x="156" y="5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8" y="36"/>
                    </a:lnTo>
                    <a:lnTo>
                      <a:pt x="142" y="28"/>
                    </a:lnTo>
                    <a:lnTo>
                      <a:pt x="134" y="20"/>
                    </a:lnTo>
                    <a:lnTo>
                      <a:pt x="124" y="12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2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4" y="0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2"/>
                    </a:lnTo>
                    <a:lnTo>
                      <a:pt x="14" y="34"/>
                    </a:lnTo>
                    <a:lnTo>
                      <a:pt x="8" y="48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8" y="110"/>
                    </a:lnTo>
                    <a:lnTo>
                      <a:pt x="14" y="124"/>
                    </a:lnTo>
                    <a:lnTo>
                      <a:pt x="24" y="136"/>
                    </a:lnTo>
                    <a:lnTo>
                      <a:pt x="36" y="146"/>
                    </a:lnTo>
                    <a:lnTo>
                      <a:pt x="50" y="154"/>
                    </a:lnTo>
                    <a:lnTo>
                      <a:pt x="64" y="158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2" y="158"/>
                    </a:lnTo>
                    <a:lnTo>
                      <a:pt x="104" y="156"/>
                    </a:lnTo>
                    <a:lnTo>
                      <a:pt x="114" y="152"/>
                    </a:lnTo>
                    <a:lnTo>
                      <a:pt x="124" y="146"/>
                    </a:lnTo>
                    <a:lnTo>
                      <a:pt x="134" y="140"/>
                    </a:lnTo>
                    <a:lnTo>
                      <a:pt x="142" y="132"/>
                    </a:lnTo>
                    <a:lnTo>
                      <a:pt x="148" y="122"/>
                    </a:lnTo>
                    <a:lnTo>
                      <a:pt x="154" y="112"/>
                    </a:lnTo>
                    <a:lnTo>
                      <a:pt x="156" y="108"/>
                    </a:lnTo>
                    <a:lnTo>
                      <a:pt x="132" y="108"/>
                    </a:lnTo>
                    <a:lnTo>
                      <a:pt x="132" y="1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" name="Freeform 26"/>
              <p:cNvSpPr>
                <a:spLocks/>
              </p:cNvSpPr>
              <p:nvPr/>
            </p:nvSpPr>
            <p:spPr bwMode="auto">
              <a:xfrm>
                <a:off x="4776788" y="1014413"/>
                <a:ext cx="244475" cy="244475"/>
              </a:xfrm>
              <a:custGeom>
                <a:avLst/>
                <a:gdLst/>
                <a:ahLst/>
                <a:cxnLst>
                  <a:cxn ang="0">
                    <a:pos x="88" y="86"/>
                  </a:cxn>
                  <a:cxn ang="0">
                    <a:pos x="88" y="86"/>
                  </a:cxn>
                  <a:cxn ang="0">
                    <a:pos x="76" y="116"/>
                  </a:cxn>
                  <a:cxn ang="0">
                    <a:pos x="76" y="116"/>
                  </a:cxn>
                  <a:cxn ang="0">
                    <a:pos x="66" y="8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154"/>
                  </a:cxn>
                  <a:cxn ang="0">
                    <a:pos x="22" y="154"/>
                  </a:cxn>
                  <a:cxn ang="0">
                    <a:pos x="22" y="80"/>
                  </a:cxn>
                  <a:cxn ang="0">
                    <a:pos x="22" y="8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32" y="62"/>
                  </a:cxn>
                  <a:cxn ang="0">
                    <a:pos x="72" y="154"/>
                  </a:cxn>
                  <a:cxn ang="0">
                    <a:pos x="82" y="154"/>
                  </a:cxn>
                  <a:cxn ang="0">
                    <a:pos x="120" y="62"/>
                  </a:cxn>
                  <a:cxn ang="0">
                    <a:pos x="120" y="6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2" y="80"/>
                  </a:cxn>
                  <a:cxn ang="0">
                    <a:pos x="132" y="154"/>
                  </a:cxn>
                  <a:cxn ang="0">
                    <a:pos x="154" y="154"/>
                  </a:cxn>
                  <a:cxn ang="0">
                    <a:pos x="154" y="0"/>
                  </a:cxn>
                  <a:cxn ang="0">
                    <a:pos x="124" y="0"/>
                  </a:cxn>
                  <a:cxn ang="0">
                    <a:pos x="88" y="86"/>
                  </a:cxn>
                </a:cxnLst>
                <a:rect l="0" t="0" r="r" b="b"/>
                <a:pathLst>
                  <a:path w="154" h="154">
                    <a:moveTo>
                      <a:pt x="88" y="86"/>
                    </a:moveTo>
                    <a:lnTo>
                      <a:pt x="88" y="8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66" y="8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154"/>
                    </a:lnTo>
                    <a:lnTo>
                      <a:pt x="22" y="154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32" y="62"/>
                    </a:lnTo>
                    <a:lnTo>
                      <a:pt x="72" y="154"/>
                    </a:lnTo>
                    <a:lnTo>
                      <a:pt x="82" y="154"/>
                    </a:lnTo>
                    <a:lnTo>
                      <a:pt x="120" y="62"/>
                    </a:lnTo>
                    <a:lnTo>
                      <a:pt x="120" y="6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2" y="80"/>
                    </a:lnTo>
                    <a:lnTo>
                      <a:pt x="132" y="154"/>
                    </a:lnTo>
                    <a:lnTo>
                      <a:pt x="154" y="154"/>
                    </a:lnTo>
                    <a:lnTo>
                      <a:pt x="154" y="0"/>
                    </a:lnTo>
                    <a:lnTo>
                      <a:pt x="124" y="0"/>
                    </a:lnTo>
                    <a:lnTo>
                      <a:pt x="88" y="8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" name="Freeform 27"/>
              <p:cNvSpPr>
                <a:spLocks noEditPoints="1"/>
              </p:cNvSpPr>
              <p:nvPr/>
            </p:nvSpPr>
            <p:spPr bwMode="auto">
              <a:xfrm>
                <a:off x="5256213" y="992188"/>
                <a:ext cx="155575" cy="269875"/>
              </a:xfrm>
              <a:custGeom>
                <a:avLst/>
                <a:gdLst/>
                <a:ahLst/>
                <a:cxnLst>
                  <a:cxn ang="0">
                    <a:pos x="90" y="76"/>
                  </a:cxn>
                  <a:cxn ang="0">
                    <a:pos x="82" y="66"/>
                  </a:cxn>
                  <a:cxn ang="0">
                    <a:pos x="70" y="58"/>
                  </a:cxn>
                  <a:cxn ang="0">
                    <a:pos x="60" y="56"/>
                  </a:cxn>
                  <a:cxn ang="0">
                    <a:pos x="50" y="54"/>
                  </a:cxn>
                  <a:cxn ang="0">
                    <a:pos x="32" y="58"/>
                  </a:cxn>
                  <a:cxn ang="0">
                    <a:pos x="20" y="64"/>
                  </a:cxn>
                  <a:cxn ang="0">
                    <a:pos x="0" y="0"/>
                  </a:cxn>
                  <a:cxn ang="0">
                    <a:pos x="16" y="168"/>
                  </a:cxn>
                  <a:cxn ang="0">
                    <a:pos x="18" y="158"/>
                  </a:cxn>
                  <a:cxn ang="0">
                    <a:pos x="20" y="160"/>
                  </a:cxn>
                  <a:cxn ang="0">
                    <a:pos x="26" y="164"/>
                  </a:cxn>
                  <a:cxn ang="0">
                    <a:pos x="36" y="168"/>
                  </a:cxn>
                  <a:cxn ang="0">
                    <a:pos x="48" y="170"/>
                  </a:cxn>
                  <a:cxn ang="0">
                    <a:pos x="66" y="168"/>
                  </a:cxn>
                  <a:cxn ang="0">
                    <a:pos x="76" y="162"/>
                  </a:cxn>
                  <a:cxn ang="0">
                    <a:pos x="82" y="156"/>
                  </a:cxn>
                  <a:cxn ang="0">
                    <a:pos x="94" y="138"/>
                  </a:cxn>
                  <a:cxn ang="0">
                    <a:pos x="96" y="124"/>
                  </a:cxn>
                  <a:cxn ang="0">
                    <a:pos x="98" y="110"/>
                  </a:cxn>
                  <a:cxn ang="0">
                    <a:pos x="96" y="92"/>
                  </a:cxn>
                  <a:cxn ang="0">
                    <a:pos x="90" y="76"/>
                  </a:cxn>
                  <a:cxn ang="0">
                    <a:pos x="76" y="112"/>
                  </a:cxn>
                  <a:cxn ang="0">
                    <a:pos x="74" y="128"/>
                  </a:cxn>
                  <a:cxn ang="0">
                    <a:pos x="72" y="136"/>
                  </a:cxn>
                  <a:cxn ang="0">
                    <a:pos x="68" y="142"/>
                  </a:cxn>
                  <a:cxn ang="0">
                    <a:pos x="58" y="148"/>
                  </a:cxn>
                  <a:cxn ang="0">
                    <a:pos x="52" y="152"/>
                  </a:cxn>
                  <a:cxn ang="0">
                    <a:pos x="46" y="152"/>
                  </a:cxn>
                  <a:cxn ang="0">
                    <a:pos x="38" y="150"/>
                  </a:cxn>
                  <a:cxn ang="0">
                    <a:pos x="30" y="146"/>
                  </a:cxn>
                  <a:cxn ang="0">
                    <a:pos x="24" y="142"/>
                  </a:cxn>
                  <a:cxn ang="0">
                    <a:pos x="20" y="84"/>
                  </a:cxn>
                  <a:cxn ang="0">
                    <a:pos x="32" y="76"/>
                  </a:cxn>
                  <a:cxn ang="0">
                    <a:pos x="44" y="74"/>
                  </a:cxn>
                  <a:cxn ang="0">
                    <a:pos x="56" y="74"/>
                  </a:cxn>
                  <a:cxn ang="0">
                    <a:pos x="62" y="78"/>
                  </a:cxn>
                  <a:cxn ang="0">
                    <a:pos x="66" y="80"/>
                  </a:cxn>
                  <a:cxn ang="0">
                    <a:pos x="72" y="92"/>
                  </a:cxn>
                  <a:cxn ang="0">
                    <a:pos x="74" y="100"/>
                  </a:cxn>
                  <a:cxn ang="0">
                    <a:pos x="76" y="112"/>
                  </a:cxn>
                </a:cxnLst>
                <a:rect l="0" t="0" r="r" b="b"/>
                <a:pathLst>
                  <a:path w="98" h="170">
                    <a:moveTo>
                      <a:pt x="90" y="76"/>
                    </a:moveTo>
                    <a:lnTo>
                      <a:pt x="90" y="7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0" y="56"/>
                    </a:lnTo>
                    <a:lnTo>
                      <a:pt x="60" y="56"/>
                    </a:lnTo>
                    <a:lnTo>
                      <a:pt x="50" y="54"/>
                    </a:lnTo>
                    <a:lnTo>
                      <a:pt x="50" y="54"/>
                    </a:lnTo>
                    <a:lnTo>
                      <a:pt x="40" y="56"/>
                    </a:lnTo>
                    <a:lnTo>
                      <a:pt x="32" y="58"/>
                    </a:lnTo>
                    <a:lnTo>
                      <a:pt x="32" y="58"/>
                    </a:lnTo>
                    <a:lnTo>
                      <a:pt x="20" y="64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16" y="168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0" y="160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48" y="170"/>
                    </a:lnTo>
                    <a:lnTo>
                      <a:pt x="48" y="170"/>
                    </a:lnTo>
                    <a:lnTo>
                      <a:pt x="58" y="170"/>
                    </a:lnTo>
                    <a:lnTo>
                      <a:pt x="66" y="168"/>
                    </a:lnTo>
                    <a:lnTo>
                      <a:pt x="66" y="168"/>
                    </a:lnTo>
                    <a:lnTo>
                      <a:pt x="76" y="162"/>
                    </a:lnTo>
                    <a:lnTo>
                      <a:pt x="82" y="156"/>
                    </a:lnTo>
                    <a:lnTo>
                      <a:pt x="82" y="156"/>
                    </a:lnTo>
                    <a:lnTo>
                      <a:pt x="88" y="148"/>
                    </a:lnTo>
                    <a:lnTo>
                      <a:pt x="94" y="138"/>
                    </a:lnTo>
                    <a:lnTo>
                      <a:pt x="94" y="138"/>
                    </a:lnTo>
                    <a:lnTo>
                      <a:pt x="96" y="124"/>
                    </a:lnTo>
                    <a:lnTo>
                      <a:pt x="98" y="110"/>
                    </a:lnTo>
                    <a:lnTo>
                      <a:pt x="98" y="110"/>
                    </a:lnTo>
                    <a:lnTo>
                      <a:pt x="98" y="100"/>
                    </a:lnTo>
                    <a:lnTo>
                      <a:pt x="96" y="92"/>
                    </a:lnTo>
                    <a:lnTo>
                      <a:pt x="96" y="92"/>
                    </a:lnTo>
                    <a:lnTo>
                      <a:pt x="90" y="76"/>
                    </a:lnTo>
                    <a:lnTo>
                      <a:pt x="90" y="76"/>
                    </a:lnTo>
                    <a:close/>
                    <a:moveTo>
                      <a:pt x="76" y="112"/>
                    </a:moveTo>
                    <a:lnTo>
                      <a:pt x="76" y="112"/>
                    </a:lnTo>
                    <a:lnTo>
                      <a:pt x="74" y="128"/>
                    </a:lnTo>
                    <a:lnTo>
                      <a:pt x="74" y="128"/>
                    </a:lnTo>
                    <a:lnTo>
                      <a:pt x="72" y="136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64" y="146"/>
                    </a:lnTo>
                    <a:lnTo>
                      <a:pt x="58" y="148"/>
                    </a:lnTo>
                    <a:lnTo>
                      <a:pt x="58" y="148"/>
                    </a:lnTo>
                    <a:lnTo>
                      <a:pt x="52" y="152"/>
                    </a:lnTo>
                    <a:lnTo>
                      <a:pt x="46" y="152"/>
                    </a:lnTo>
                    <a:lnTo>
                      <a:pt x="46" y="152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30" y="146"/>
                    </a:lnTo>
                    <a:lnTo>
                      <a:pt x="30" y="146"/>
                    </a:lnTo>
                    <a:lnTo>
                      <a:pt x="24" y="142"/>
                    </a:lnTo>
                    <a:lnTo>
                      <a:pt x="24" y="142"/>
                    </a:lnTo>
                    <a:lnTo>
                      <a:pt x="20" y="138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32" y="76"/>
                    </a:lnTo>
                    <a:lnTo>
                      <a:pt x="32" y="76"/>
                    </a:lnTo>
                    <a:lnTo>
                      <a:pt x="44" y="74"/>
                    </a:lnTo>
                    <a:lnTo>
                      <a:pt x="50" y="74"/>
                    </a:lnTo>
                    <a:lnTo>
                      <a:pt x="56" y="74"/>
                    </a:lnTo>
                    <a:lnTo>
                      <a:pt x="56" y="74"/>
                    </a:lnTo>
                    <a:lnTo>
                      <a:pt x="62" y="78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70" y="86"/>
                    </a:lnTo>
                    <a:lnTo>
                      <a:pt x="72" y="92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6" y="112"/>
                    </a:lnTo>
                    <a:lnTo>
                      <a:pt x="76" y="11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" name="Rectangle 28"/>
              <p:cNvSpPr>
                <a:spLocks noChangeArrowheads="1"/>
              </p:cNvSpPr>
              <p:nvPr/>
            </p:nvSpPr>
            <p:spPr bwMode="auto">
              <a:xfrm>
                <a:off x="5440363" y="1081088"/>
                <a:ext cx="31750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>
                <a:off x="5440363" y="1011238"/>
                <a:ext cx="31750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5513388" y="992188"/>
                <a:ext cx="31750" cy="2667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5573713" y="1077913"/>
                <a:ext cx="152400" cy="184150"/>
              </a:xfrm>
              <a:custGeom>
                <a:avLst/>
                <a:gdLst/>
                <a:ahLst/>
                <a:cxnLst>
                  <a:cxn ang="0">
                    <a:pos x="92" y="30"/>
                  </a:cxn>
                  <a:cxn ang="0">
                    <a:pos x="82" y="14"/>
                  </a:cxn>
                  <a:cxn ang="0">
                    <a:pos x="76" y="8"/>
                  </a:cxn>
                  <a:cxn ang="0">
                    <a:pos x="68" y="4"/>
                  </a:cxn>
                  <a:cxn ang="0">
                    <a:pos x="50" y="0"/>
                  </a:cxn>
                  <a:cxn ang="0">
                    <a:pos x="32" y="4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2" y="46"/>
                  </a:cxn>
                  <a:cxn ang="0">
                    <a:pos x="0" y="60"/>
                  </a:cxn>
                  <a:cxn ang="0">
                    <a:pos x="4" y="86"/>
                  </a:cxn>
                  <a:cxn ang="0">
                    <a:pos x="10" y="96"/>
                  </a:cxn>
                  <a:cxn ang="0">
                    <a:pos x="16" y="104"/>
                  </a:cxn>
                  <a:cxn ang="0">
                    <a:pos x="34" y="114"/>
                  </a:cxn>
                  <a:cxn ang="0">
                    <a:pos x="46" y="116"/>
                  </a:cxn>
                  <a:cxn ang="0">
                    <a:pos x="56" y="116"/>
                  </a:cxn>
                  <a:cxn ang="0">
                    <a:pos x="76" y="116"/>
                  </a:cxn>
                  <a:cxn ang="0">
                    <a:pos x="92" y="110"/>
                  </a:cxn>
                  <a:cxn ang="0">
                    <a:pos x="88" y="92"/>
                  </a:cxn>
                  <a:cxn ang="0">
                    <a:pos x="74" y="96"/>
                  </a:cxn>
                  <a:cxn ang="0">
                    <a:pos x="60" y="98"/>
                  </a:cxn>
                  <a:cxn ang="0">
                    <a:pos x="44" y="96"/>
                  </a:cxn>
                  <a:cxn ang="0">
                    <a:pos x="38" y="92"/>
                  </a:cxn>
                  <a:cxn ang="0">
                    <a:pos x="32" y="90"/>
                  </a:cxn>
                  <a:cxn ang="0">
                    <a:pos x="24" y="78"/>
                  </a:cxn>
                  <a:cxn ang="0">
                    <a:pos x="22" y="72"/>
                  </a:cxn>
                  <a:cxn ang="0">
                    <a:pos x="96" y="64"/>
                  </a:cxn>
                  <a:cxn ang="0">
                    <a:pos x="96" y="62"/>
                  </a:cxn>
                  <a:cxn ang="0">
                    <a:pos x="96" y="56"/>
                  </a:cxn>
                  <a:cxn ang="0">
                    <a:pos x="94" y="42"/>
                  </a:cxn>
                  <a:cxn ang="0">
                    <a:pos x="92" y="30"/>
                  </a:cxn>
                  <a:cxn ang="0">
                    <a:pos x="22" y="46"/>
                  </a:cxn>
                  <a:cxn ang="0">
                    <a:pos x="26" y="36"/>
                  </a:cxn>
                  <a:cxn ang="0">
                    <a:pos x="32" y="28"/>
                  </a:cxn>
                  <a:cxn ang="0">
                    <a:pos x="40" y="22"/>
                  </a:cxn>
                  <a:cxn ang="0">
                    <a:pos x="60" y="22"/>
                  </a:cxn>
                  <a:cxn ang="0">
                    <a:pos x="66" y="28"/>
                  </a:cxn>
                  <a:cxn ang="0">
                    <a:pos x="72" y="36"/>
                  </a:cxn>
                  <a:cxn ang="0">
                    <a:pos x="72" y="46"/>
                  </a:cxn>
                </a:cxnLst>
                <a:rect l="0" t="0" r="r" b="b"/>
                <a:pathLst>
                  <a:path w="96" h="116">
                    <a:moveTo>
                      <a:pt x="92" y="30"/>
                    </a:moveTo>
                    <a:lnTo>
                      <a:pt x="92" y="30"/>
                    </a:lnTo>
                    <a:lnTo>
                      <a:pt x="88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24" y="110"/>
                    </a:lnTo>
                    <a:lnTo>
                      <a:pt x="34" y="114"/>
                    </a:lnTo>
                    <a:lnTo>
                      <a:pt x="34" y="114"/>
                    </a:lnTo>
                    <a:lnTo>
                      <a:pt x="46" y="116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90" y="110"/>
                    </a:lnTo>
                    <a:lnTo>
                      <a:pt x="92" y="110"/>
                    </a:lnTo>
                    <a:lnTo>
                      <a:pt x="92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74" y="96"/>
                    </a:lnTo>
                    <a:lnTo>
                      <a:pt x="74" y="96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44" y="96"/>
                    </a:lnTo>
                    <a:lnTo>
                      <a:pt x="44" y="96"/>
                    </a:lnTo>
                    <a:lnTo>
                      <a:pt x="38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28" y="84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2" y="72"/>
                    </a:lnTo>
                    <a:lnTo>
                      <a:pt x="22" y="64"/>
                    </a:lnTo>
                    <a:lnTo>
                      <a:pt x="96" y="64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96" y="58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4" y="42"/>
                    </a:lnTo>
                    <a:lnTo>
                      <a:pt x="92" y="30"/>
                    </a:lnTo>
                    <a:lnTo>
                      <a:pt x="92" y="30"/>
                    </a:lnTo>
                    <a:close/>
                    <a:moveTo>
                      <a:pt x="22" y="46"/>
                    </a:moveTo>
                    <a:lnTo>
                      <a:pt x="22" y="4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50" y="20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72" y="36"/>
                    </a:lnTo>
                    <a:lnTo>
                      <a:pt x="72" y="36"/>
                    </a:lnTo>
                    <a:lnTo>
                      <a:pt x="72" y="46"/>
                    </a:lnTo>
                    <a:lnTo>
                      <a:pt x="22" y="4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8" name="Freeform 32"/>
              <p:cNvSpPr>
                <a:spLocks noEditPoints="1"/>
              </p:cNvSpPr>
              <p:nvPr/>
            </p:nvSpPr>
            <p:spPr bwMode="auto">
              <a:xfrm>
                <a:off x="5046663" y="1077913"/>
                <a:ext cx="184150" cy="1841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36" y="4"/>
                  </a:cxn>
                  <a:cxn ang="0">
                    <a:pos x="16" y="16"/>
                  </a:cxn>
                  <a:cxn ang="0">
                    <a:pos x="4" y="36"/>
                  </a:cxn>
                  <a:cxn ang="0">
                    <a:pos x="0" y="58"/>
                  </a:cxn>
                  <a:cxn ang="0">
                    <a:pos x="0" y="70"/>
                  </a:cxn>
                  <a:cxn ang="0">
                    <a:pos x="10" y="90"/>
                  </a:cxn>
                  <a:cxn ang="0">
                    <a:pos x="26" y="106"/>
                  </a:cxn>
                  <a:cxn ang="0">
                    <a:pos x="46" y="114"/>
                  </a:cxn>
                  <a:cxn ang="0">
                    <a:pos x="58" y="116"/>
                  </a:cxn>
                  <a:cxn ang="0">
                    <a:pos x="80" y="112"/>
                  </a:cxn>
                  <a:cxn ang="0">
                    <a:pos x="100" y="100"/>
                  </a:cxn>
                  <a:cxn ang="0">
                    <a:pos x="112" y="80"/>
                  </a:cxn>
                  <a:cxn ang="0">
                    <a:pos x="116" y="58"/>
                  </a:cxn>
                  <a:cxn ang="0">
                    <a:pos x="114" y="46"/>
                  </a:cxn>
                  <a:cxn ang="0">
                    <a:pos x="106" y="26"/>
                  </a:cxn>
                  <a:cxn ang="0">
                    <a:pos x="90" y="10"/>
                  </a:cxn>
                  <a:cxn ang="0">
                    <a:pos x="70" y="0"/>
                  </a:cxn>
                  <a:cxn ang="0">
                    <a:pos x="58" y="0"/>
                  </a:cxn>
                  <a:cxn ang="0">
                    <a:pos x="58" y="98"/>
                  </a:cxn>
                  <a:cxn ang="0">
                    <a:pos x="42" y="94"/>
                  </a:cxn>
                  <a:cxn ang="0">
                    <a:pos x="30" y="86"/>
                  </a:cxn>
                  <a:cxn ang="0">
                    <a:pos x="22" y="74"/>
                  </a:cxn>
                  <a:cxn ang="0">
                    <a:pos x="18" y="58"/>
                  </a:cxn>
                  <a:cxn ang="0">
                    <a:pos x="20" y="50"/>
                  </a:cxn>
                  <a:cxn ang="0">
                    <a:pos x="26" y="36"/>
                  </a:cxn>
                  <a:cxn ang="0">
                    <a:pos x="36" y="26"/>
                  </a:cxn>
                  <a:cxn ang="0">
                    <a:pos x="50" y="20"/>
                  </a:cxn>
                  <a:cxn ang="0">
                    <a:pos x="58" y="18"/>
                  </a:cxn>
                  <a:cxn ang="0">
                    <a:pos x="74" y="22"/>
                  </a:cxn>
                  <a:cxn ang="0">
                    <a:pos x="86" y="30"/>
                  </a:cxn>
                  <a:cxn ang="0">
                    <a:pos x="94" y="42"/>
                  </a:cxn>
                  <a:cxn ang="0">
                    <a:pos x="98" y="58"/>
                  </a:cxn>
                  <a:cxn ang="0">
                    <a:pos x="96" y="66"/>
                  </a:cxn>
                  <a:cxn ang="0">
                    <a:pos x="90" y="80"/>
                  </a:cxn>
                  <a:cxn ang="0">
                    <a:pos x="80" y="90"/>
                  </a:cxn>
                  <a:cxn ang="0">
                    <a:pos x="66" y="96"/>
                  </a:cxn>
                  <a:cxn ang="0">
                    <a:pos x="58" y="98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lnTo>
                      <a:pt x="58" y="0"/>
                    </a:lnTo>
                    <a:lnTo>
                      <a:pt x="46" y="0"/>
                    </a:lnTo>
                    <a:lnTo>
                      <a:pt x="36" y="4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0"/>
                    </a:lnTo>
                    <a:lnTo>
                      <a:pt x="10" y="90"/>
                    </a:lnTo>
                    <a:lnTo>
                      <a:pt x="16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6" y="114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70" y="114"/>
                    </a:lnTo>
                    <a:lnTo>
                      <a:pt x="80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0"/>
                    </a:lnTo>
                    <a:lnTo>
                      <a:pt x="114" y="70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46"/>
                    </a:lnTo>
                    <a:lnTo>
                      <a:pt x="112" y="36"/>
                    </a:lnTo>
                    <a:lnTo>
                      <a:pt x="106" y="26"/>
                    </a:lnTo>
                    <a:lnTo>
                      <a:pt x="100" y="16"/>
                    </a:lnTo>
                    <a:lnTo>
                      <a:pt x="90" y="10"/>
                    </a:lnTo>
                    <a:lnTo>
                      <a:pt x="80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58" y="98"/>
                    </a:moveTo>
                    <a:lnTo>
                      <a:pt x="58" y="98"/>
                    </a:lnTo>
                    <a:lnTo>
                      <a:pt x="50" y="96"/>
                    </a:lnTo>
                    <a:lnTo>
                      <a:pt x="42" y="94"/>
                    </a:lnTo>
                    <a:lnTo>
                      <a:pt x="36" y="90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74"/>
                    </a:lnTo>
                    <a:lnTo>
                      <a:pt x="20" y="66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20" y="50"/>
                    </a:lnTo>
                    <a:lnTo>
                      <a:pt x="22" y="42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0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6" y="20"/>
                    </a:lnTo>
                    <a:lnTo>
                      <a:pt x="74" y="22"/>
                    </a:lnTo>
                    <a:lnTo>
                      <a:pt x="80" y="26"/>
                    </a:lnTo>
                    <a:lnTo>
                      <a:pt x="86" y="30"/>
                    </a:lnTo>
                    <a:lnTo>
                      <a:pt x="90" y="36"/>
                    </a:lnTo>
                    <a:lnTo>
                      <a:pt x="94" y="42"/>
                    </a:lnTo>
                    <a:lnTo>
                      <a:pt x="96" y="50"/>
                    </a:lnTo>
                    <a:lnTo>
                      <a:pt x="98" y="58"/>
                    </a:lnTo>
                    <a:lnTo>
                      <a:pt x="98" y="58"/>
                    </a:lnTo>
                    <a:lnTo>
                      <a:pt x="96" y="66"/>
                    </a:lnTo>
                    <a:lnTo>
                      <a:pt x="94" y="74"/>
                    </a:lnTo>
                    <a:lnTo>
                      <a:pt x="90" y="80"/>
                    </a:lnTo>
                    <a:lnTo>
                      <a:pt x="86" y="86"/>
                    </a:lnTo>
                    <a:lnTo>
                      <a:pt x="80" y="90"/>
                    </a:lnTo>
                    <a:lnTo>
                      <a:pt x="74" y="94"/>
                    </a:lnTo>
                    <a:lnTo>
                      <a:pt x="66" y="96"/>
                    </a:lnTo>
                    <a:lnTo>
                      <a:pt x="58" y="98"/>
                    </a:lnTo>
                    <a:lnTo>
                      <a:pt x="58" y="9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11" name="组合 2976"/>
            <p:cNvGrpSpPr/>
            <p:nvPr/>
          </p:nvGrpSpPr>
          <p:grpSpPr>
            <a:xfrm>
              <a:off x="353194" y="265212"/>
              <a:ext cx="903457" cy="569157"/>
              <a:chOff x="357188" y="357188"/>
              <a:chExt cx="1698625" cy="1069975"/>
            </a:xfrm>
          </p:grpSpPr>
          <p:sp>
            <p:nvSpPr>
              <p:cNvPr id="13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4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5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6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7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8" name="Freeform 38"/>
              <p:cNvSpPr>
                <a:spLocks/>
              </p:cNvSpPr>
              <p:nvPr/>
            </p:nvSpPr>
            <p:spPr bwMode="auto">
              <a:xfrm>
                <a:off x="1703388" y="1150938"/>
                <a:ext cx="69850" cy="247650"/>
              </a:xfrm>
              <a:custGeom>
                <a:avLst/>
                <a:gdLst/>
                <a:ahLst/>
                <a:cxnLst>
                  <a:cxn ang="0">
                    <a:pos x="0" y="126"/>
                  </a:cxn>
                  <a:cxn ang="0">
                    <a:pos x="0" y="126"/>
                  </a:cxn>
                  <a:cxn ang="0">
                    <a:pos x="2" y="136"/>
                  </a:cxn>
                  <a:cxn ang="0">
                    <a:pos x="4" y="144"/>
                  </a:cxn>
                  <a:cxn ang="0">
                    <a:pos x="8" y="150"/>
                  </a:cxn>
                  <a:cxn ang="0">
                    <a:pos x="12" y="152"/>
                  </a:cxn>
                  <a:cxn ang="0">
                    <a:pos x="18" y="156"/>
                  </a:cxn>
                  <a:cxn ang="0">
                    <a:pos x="22" y="156"/>
                  </a:cxn>
                  <a:cxn ang="0">
                    <a:pos x="44" y="156"/>
                  </a:cxn>
                  <a:cxn ang="0">
                    <a:pos x="4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6"/>
                  </a:cxn>
                  <a:cxn ang="0">
                    <a:pos x="0" y="126"/>
                  </a:cxn>
                </a:cxnLst>
                <a:rect l="0" t="0" r="r" b="b"/>
                <a:pathLst>
                  <a:path w="44" h="156">
                    <a:moveTo>
                      <a:pt x="0" y="126"/>
                    </a:moveTo>
                    <a:lnTo>
                      <a:pt x="0" y="126"/>
                    </a:lnTo>
                    <a:lnTo>
                      <a:pt x="2" y="136"/>
                    </a:lnTo>
                    <a:lnTo>
                      <a:pt x="4" y="144"/>
                    </a:lnTo>
                    <a:lnTo>
                      <a:pt x="8" y="150"/>
                    </a:lnTo>
                    <a:lnTo>
                      <a:pt x="12" y="152"/>
                    </a:lnTo>
                    <a:lnTo>
                      <a:pt x="18" y="156"/>
                    </a:lnTo>
                    <a:lnTo>
                      <a:pt x="22" y="156"/>
                    </a:lnTo>
                    <a:lnTo>
                      <a:pt x="44" y="156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9" name="Freeform 39"/>
              <p:cNvSpPr>
                <a:spLocks/>
              </p:cNvSpPr>
              <p:nvPr/>
            </p:nvSpPr>
            <p:spPr bwMode="auto">
              <a:xfrm>
                <a:off x="1468438" y="1150938"/>
                <a:ext cx="107950" cy="250825"/>
              </a:xfrm>
              <a:custGeom>
                <a:avLst/>
                <a:gdLst/>
                <a:ahLst/>
                <a:cxnLst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8"/>
                  </a:cxn>
                  <a:cxn ang="0">
                    <a:pos x="20" y="112"/>
                  </a:cxn>
                  <a:cxn ang="0">
                    <a:pos x="12" y="122"/>
                  </a:cxn>
                  <a:cxn ang="0">
                    <a:pos x="0" y="130"/>
                  </a:cxn>
                  <a:cxn ang="0">
                    <a:pos x="20" y="158"/>
                  </a:cxn>
                  <a:cxn ang="0">
                    <a:pos x="20" y="158"/>
                  </a:cxn>
                  <a:cxn ang="0">
                    <a:pos x="30" y="154"/>
                  </a:cxn>
                  <a:cxn ang="0">
                    <a:pos x="40" y="150"/>
                  </a:cxn>
                  <a:cxn ang="0">
                    <a:pos x="48" y="144"/>
                  </a:cxn>
                  <a:cxn ang="0">
                    <a:pos x="54" y="136"/>
                  </a:cxn>
                  <a:cxn ang="0">
                    <a:pos x="60" y="128"/>
                  </a:cxn>
                  <a:cxn ang="0">
                    <a:pos x="64" y="118"/>
                  </a:cxn>
                  <a:cxn ang="0">
                    <a:pos x="66" y="106"/>
                  </a:cxn>
                  <a:cxn ang="0">
                    <a:pos x="68" y="92"/>
                  </a:cxn>
                  <a:cxn ang="0">
                    <a:pos x="68" y="0"/>
                  </a:cxn>
                  <a:cxn ang="0">
                    <a:pos x="24" y="0"/>
                  </a:cxn>
                  <a:cxn ang="0">
                    <a:pos x="24" y="102"/>
                  </a:cxn>
                </a:cxnLst>
                <a:rect l="0" t="0" r="r" b="b"/>
                <a:pathLst>
                  <a:path w="68" h="158">
                    <a:moveTo>
                      <a:pt x="24" y="102"/>
                    </a:move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8"/>
                    </a:lnTo>
                    <a:lnTo>
                      <a:pt x="20" y="112"/>
                    </a:lnTo>
                    <a:lnTo>
                      <a:pt x="12" y="122"/>
                    </a:lnTo>
                    <a:lnTo>
                      <a:pt x="0" y="130"/>
                    </a:lnTo>
                    <a:lnTo>
                      <a:pt x="20" y="158"/>
                    </a:lnTo>
                    <a:lnTo>
                      <a:pt x="20" y="158"/>
                    </a:lnTo>
                    <a:lnTo>
                      <a:pt x="30" y="154"/>
                    </a:lnTo>
                    <a:lnTo>
                      <a:pt x="40" y="150"/>
                    </a:lnTo>
                    <a:lnTo>
                      <a:pt x="48" y="144"/>
                    </a:lnTo>
                    <a:lnTo>
                      <a:pt x="54" y="136"/>
                    </a:lnTo>
                    <a:lnTo>
                      <a:pt x="60" y="128"/>
                    </a:lnTo>
                    <a:lnTo>
                      <a:pt x="64" y="118"/>
                    </a:lnTo>
                    <a:lnTo>
                      <a:pt x="66" y="106"/>
                    </a:lnTo>
                    <a:lnTo>
                      <a:pt x="68" y="92"/>
                    </a:lnTo>
                    <a:lnTo>
                      <a:pt x="68" y="0"/>
                    </a:lnTo>
                    <a:lnTo>
                      <a:pt x="24" y="0"/>
                    </a:lnTo>
                    <a:lnTo>
                      <a:pt x="24" y="10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0" name="Freeform 40"/>
              <p:cNvSpPr>
                <a:spLocks noEditPoints="1"/>
              </p:cNvSpPr>
              <p:nvPr/>
            </p:nvSpPr>
            <p:spPr bwMode="auto">
              <a:xfrm>
                <a:off x="1817688" y="950913"/>
                <a:ext cx="238125" cy="409575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34" y="0"/>
                  </a:cxn>
                  <a:cxn ang="0">
                    <a:pos x="18" y="8"/>
                  </a:cxn>
                  <a:cxn ang="0">
                    <a:pos x="8" y="18"/>
                  </a:cxn>
                  <a:cxn ang="0">
                    <a:pos x="2" y="34"/>
                  </a:cxn>
                  <a:cxn ang="0">
                    <a:pos x="0" y="216"/>
                  </a:cxn>
                  <a:cxn ang="0">
                    <a:pos x="2" y="224"/>
                  </a:cxn>
                  <a:cxn ang="0">
                    <a:pos x="8" y="240"/>
                  </a:cxn>
                  <a:cxn ang="0">
                    <a:pos x="18" y="250"/>
                  </a:cxn>
                  <a:cxn ang="0">
                    <a:pos x="34" y="256"/>
                  </a:cxn>
                  <a:cxn ang="0">
                    <a:pos x="108" y="258"/>
                  </a:cxn>
                  <a:cxn ang="0">
                    <a:pos x="116" y="256"/>
                  </a:cxn>
                  <a:cxn ang="0">
                    <a:pos x="132" y="250"/>
                  </a:cxn>
                  <a:cxn ang="0">
                    <a:pos x="142" y="240"/>
                  </a:cxn>
                  <a:cxn ang="0">
                    <a:pos x="148" y="224"/>
                  </a:cxn>
                  <a:cxn ang="0">
                    <a:pos x="150" y="42"/>
                  </a:cxn>
                  <a:cxn ang="0">
                    <a:pos x="148" y="34"/>
                  </a:cxn>
                  <a:cxn ang="0">
                    <a:pos x="142" y="18"/>
                  </a:cxn>
                  <a:cxn ang="0">
                    <a:pos x="132" y="8"/>
                  </a:cxn>
                  <a:cxn ang="0">
                    <a:pos x="116" y="0"/>
                  </a:cxn>
                  <a:cxn ang="0">
                    <a:pos x="108" y="0"/>
                  </a:cxn>
                  <a:cxn ang="0">
                    <a:pos x="108" y="190"/>
                  </a:cxn>
                  <a:cxn ang="0">
                    <a:pos x="100" y="206"/>
                  </a:cxn>
                  <a:cxn ang="0">
                    <a:pos x="82" y="214"/>
                  </a:cxn>
                  <a:cxn ang="0">
                    <a:pos x="66" y="214"/>
                  </a:cxn>
                  <a:cxn ang="0">
                    <a:pos x="50" y="206"/>
                  </a:cxn>
                  <a:cxn ang="0">
                    <a:pos x="42" y="190"/>
                  </a:cxn>
                  <a:cxn ang="0">
                    <a:pos x="42" y="68"/>
                  </a:cxn>
                  <a:cxn ang="0">
                    <a:pos x="50" y="50"/>
                  </a:cxn>
                  <a:cxn ang="0">
                    <a:pos x="66" y="44"/>
                  </a:cxn>
                  <a:cxn ang="0">
                    <a:pos x="82" y="44"/>
                  </a:cxn>
                  <a:cxn ang="0">
                    <a:pos x="100" y="50"/>
                  </a:cxn>
                  <a:cxn ang="0">
                    <a:pos x="108" y="68"/>
                  </a:cxn>
                </a:cxnLst>
                <a:rect l="0" t="0" r="r" b="b"/>
                <a:pathLst>
                  <a:path w="150" h="258">
                    <a:moveTo>
                      <a:pt x="108" y="0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8" y="8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4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2" y="224"/>
                    </a:lnTo>
                    <a:lnTo>
                      <a:pt x="4" y="232"/>
                    </a:lnTo>
                    <a:lnTo>
                      <a:pt x="8" y="240"/>
                    </a:lnTo>
                    <a:lnTo>
                      <a:pt x="12" y="246"/>
                    </a:lnTo>
                    <a:lnTo>
                      <a:pt x="18" y="250"/>
                    </a:lnTo>
                    <a:lnTo>
                      <a:pt x="26" y="254"/>
                    </a:lnTo>
                    <a:lnTo>
                      <a:pt x="34" y="256"/>
                    </a:lnTo>
                    <a:lnTo>
                      <a:pt x="42" y="258"/>
                    </a:lnTo>
                    <a:lnTo>
                      <a:pt x="108" y="258"/>
                    </a:lnTo>
                    <a:lnTo>
                      <a:pt x="108" y="258"/>
                    </a:lnTo>
                    <a:lnTo>
                      <a:pt x="116" y="256"/>
                    </a:lnTo>
                    <a:lnTo>
                      <a:pt x="124" y="254"/>
                    </a:lnTo>
                    <a:lnTo>
                      <a:pt x="132" y="250"/>
                    </a:lnTo>
                    <a:lnTo>
                      <a:pt x="138" y="246"/>
                    </a:lnTo>
                    <a:lnTo>
                      <a:pt x="142" y="240"/>
                    </a:lnTo>
                    <a:lnTo>
                      <a:pt x="146" y="232"/>
                    </a:lnTo>
                    <a:lnTo>
                      <a:pt x="148" y="224"/>
                    </a:lnTo>
                    <a:lnTo>
                      <a:pt x="150" y="216"/>
                    </a:lnTo>
                    <a:lnTo>
                      <a:pt x="150" y="42"/>
                    </a:lnTo>
                    <a:lnTo>
                      <a:pt x="150" y="42"/>
                    </a:lnTo>
                    <a:lnTo>
                      <a:pt x="148" y="34"/>
                    </a:lnTo>
                    <a:lnTo>
                      <a:pt x="146" y="26"/>
                    </a:lnTo>
                    <a:lnTo>
                      <a:pt x="142" y="18"/>
                    </a:lnTo>
                    <a:lnTo>
                      <a:pt x="138" y="12"/>
                    </a:lnTo>
                    <a:lnTo>
                      <a:pt x="132" y="8"/>
                    </a:lnTo>
                    <a:lnTo>
                      <a:pt x="124" y="4"/>
                    </a:lnTo>
                    <a:lnTo>
                      <a:pt x="116" y="0"/>
                    </a:lnTo>
                    <a:lnTo>
                      <a:pt x="108" y="0"/>
                    </a:lnTo>
                    <a:lnTo>
                      <a:pt x="108" y="0"/>
                    </a:lnTo>
                    <a:close/>
                    <a:moveTo>
                      <a:pt x="108" y="190"/>
                    </a:moveTo>
                    <a:lnTo>
                      <a:pt x="108" y="190"/>
                    </a:lnTo>
                    <a:lnTo>
                      <a:pt x="106" y="198"/>
                    </a:lnTo>
                    <a:lnTo>
                      <a:pt x="100" y="206"/>
                    </a:lnTo>
                    <a:lnTo>
                      <a:pt x="92" y="212"/>
                    </a:lnTo>
                    <a:lnTo>
                      <a:pt x="82" y="214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58" y="212"/>
                    </a:lnTo>
                    <a:lnTo>
                      <a:pt x="50" y="206"/>
                    </a:lnTo>
                    <a:lnTo>
                      <a:pt x="44" y="198"/>
                    </a:lnTo>
                    <a:lnTo>
                      <a:pt x="42" y="190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58"/>
                    </a:lnTo>
                    <a:lnTo>
                      <a:pt x="50" y="50"/>
                    </a:lnTo>
                    <a:lnTo>
                      <a:pt x="58" y="46"/>
                    </a:lnTo>
                    <a:lnTo>
                      <a:pt x="66" y="44"/>
                    </a:lnTo>
                    <a:lnTo>
                      <a:pt x="82" y="44"/>
                    </a:lnTo>
                    <a:lnTo>
                      <a:pt x="82" y="44"/>
                    </a:lnTo>
                    <a:lnTo>
                      <a:pt x="92" y="46"/>
                    </a:lnTo>
                    <a:lnTo>
                      <a:pt x="100" y="50"/>
                    </a:lnTo>
                    <a:lnTo>
                      <a:pt x="106" y="58"/>
                    </a:lnTo>
                    <a:lnTo>
                      <a:pt x="108" y="6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1" name="Freeform 41"/>
              <p:cNvSpPr>
                <a:spLocks/>
              </p:cNvSpPr>
              <p:nvPr/>
            </p:nvSpPr>
            <p:spPr bwMode="auto">
              <a:xfrm>
                <a:off x="1503363" y="836613"/>
                <a:ext cx="295275" cy="561975"/>
              </a:xfrm>
              <a:custGeom>
                <a:avLst/>
                <a:gdLst/>
                <a:ahLst/>
                <a:cxnLst>
                  <a:cxn ang="0">
                    <a:pos x="124" y="70"/>
                  </a:cxn>
                  <a:cxn ang="0">
                    <a:pos x="124" y="70"/>
                  </a:cxn>
                  <a:cxn ang="0">
                    <a:pos x="138" y="68"/>
                  </a:cxn>
                  <a:cxn ang="0">
                    <a:pos x="150" y="66"/>
                  </a:cxn>
                  <a:cxn ang="0">
                    <a:pos x="160" y="60"/>
                  </a:cxn>
                  <a:cxn ang="0">
                    <a:pos x="168" y="54"/>
                  </a:cxn>
                  <a:cxn ang="0">
                    <a:pos x="174" y="46"/>
                  </a:cxn>
                  <a:cxn ang="0">
                    <a:pos x="178" y="36"/>
                  </a:cxn>
                  <a:cxn ang="0">
                    <a:pos x="186" y="12"/>
                  </a:cxn>
                  <a:cxn ang="0">
                    <a:pos x="152" y="0"/>
                  </a:cxn>
                  <a:cxn ang="0">
                    <a:pos x="152" y="0"/>
                  </a:cxn>
                  <a:cxn ang="0">
                    <a:pos x="150" y="4"/>
                  </a:cxn>
                  <a:cxn ang="0">
                    <a:pos x="144" y="14"/>
                  </a:cxn>
                  <a:cxn ang="0">
                    <a:pos x="138" y="18"/>
                  </a:cxn>
                  <a:cxn ang="0">
                    <a:pos x="132" y="22"/>
                  </a:cxn>
                  <a:cxn ang="0">
                    <a:pos x="122" y="24"/>
                  </a:cxn>
                  <a:cxn ang="0">
                    <a:pos x="112" y="26"/>
                  </a:cxn>
                  <a:cxn ang="0">
                    <a:pos x="112" y="26"/>
                  </a:cxn>
                  <a:cxn ang="0">
                    <a:pos x="0" y="2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2" y="56"/>
                  </a:cxn>
                  <a:cxn ang="0">
                    <a:pos x="6" y="60"/>
                  </a:cxn>
                  <a:cxn ang="0">
                    <a:pos x="10" y="64"/>
                  </a:cxn>
                  <a:cxn ang="0">
                    <a:pos x="18" y="68"/>
                  </a:cxn>
                  <a:cxn ang="0">
                    <a:pos x="26" y="70"/>
                  </a:cxn>
                  <a:cxn ang="0">
                    <a:pos x="66" y="70"/>
                  </a:cxn>
                  <a:cxn ang="0">
                    <a:pos x="66" y="110"/>
                  </a:cxn>
                  <a:cxn ang="0">
                    <a:pos x="0" y="110"/>
                  </a:cxn>
                  <a:cxn ang="0">
                    <a:pos x="0" y="154"/>
                  </a:cxn>
                  <a:cxn ang="0">
                    <a:pos x="66" y="154"/>
                  </a:cxn>
                  <a:cxn ang="0">
                    <a:pos x="66" y="354"/>
                  </a:cxn>
                  <a:cxn ang="0">
                    <a:pos x="108" y="354"/>
                  </a:cxn>
                  <a:cxn ang="0">
                    <a:pos x="108" y="154"/>
                  </a:cxn>
                  <a:cxn ang="0">
                    <a:pos x="176" y="154"/>
                  </a:cxn>
                  <a:cxn ang="0">
                    <a:pos x="176" y="110"/>
                  </a:cxn>
                  <a:cxn ang="0">
                    <a:pos x="108" y="110"/>
                  </a:cxn>
                  <a:cxn ang="0">
                    <a:pos x="108" y="70"/>
                  </a:cxn>
                  <a:cxn ang="0">
                    <a:pos x="124" y="70"/>
                  </a:cxn>
                </a:cxnLst>
                <a:rect l="0" t="0" r="r" b="b"/>
                <a:pathLst>
                  <a:path w="186" h="354">
                    <a:moveTo>
                      <a:pt x="124" y="70"/>
                    </a:moveTo>
                    <a:lnTo>
                      <a:pt x="124" y="70"/>
                    </a:lnTo>
                    <a:lnTo>
                      <a:pt x="138" y="68"/>
                    </a:lnTo>
                    <a:lnTo>
                      <a:pt x="150" y="66"/>
                    </a:lnTo>
                    <a:lnTo>
                      <a:pt x="160" y="60"/>
                    </a:lnTo>
                    <a:lnTo>
                      <a:pt x="168" y="54"/>
                    </a:lnTo>
                    <a:lnTo>
                      <a:pt x="174" y="46"/>
                    </a:lnTo>
                    <a:lnTo>
                      <a:pt x="178" y="36"/>
                    </a:lnTo>
                    <a:lnTo>
                      <a:pt x="186" y="1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50" y="4"/>
                    </a:lnTo>
                    <a:lnTo>
                      <a:pt x="144" y="14"/>
                    </a:lnTo>
                    <a:lnTo>
                      <a:pt x="138" y="18"/>
                    </a:lnTo>
                    <a:lnTo>
                      <a:pt x="132" y="22"/>
                    </a:lnTo>
                    <a:lnTo>
                      <a:pt x="122" y="24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0"/>
                    </a:lnTo>
                    <a:lnTo>
                      <a:pt x="10" y="64"/>
                    </a:lnTo>
                    <a:lnTo>
                      <a:pt x="18" y="68"/>
                    </a:lnTo>
                    <a:lnTo>
                      <a:pt x="26" y="70"/>
                    </a:lnTo>
                    <a:lnTo>
                      <a:pt x="66" y="70"/>
                    </a:lnTo>
                    <a:lnTo>
                      <a:pt x="66" y="110"/>
                    </a:lnTo>
                    <a:lnTo>
                      <a:pt x="0" y="110"/>
                    </a:lnTo>
                    <a:lnTo>
                      <a:pt x="0" y="154"/>
                    </a:lnTo>
                    <a:lnTo>
                      <a:pt x="66" y="154"/>
                    </a:lnTo>
                    <a:lnTo>
                      <a:pt x="66" y="354"/>
                    </a:lnTo>
                    <a:lnTo>
                      <a:pt x="108" y="354"/>
                    </a:lnTo>
                    <a:lnTo>
                      <a:pt x="108" y="154"/>
                    </a:lnTo>
                    <a:lnTo>
                      <a:pt x="176" y="154"/>
                    </a:lnTo>
                    <a:lnTo>
                      <a:pt x="176" y="110"/>
                    </a:lnTo>
                    <a:lnTo>
                      <a:pt x="108" y="110"/>
                    </a:lnTo>
                    <a:lnTo>
                      <a:pt x="108" y="70"/>
                    </a:lnTo>
                    <a:lnTo>
                      <a:pt x="124" y="7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12" name="Rectangle 42"/>
            <p:cNvSpPr>
              <a:spLocks noChangeArrowheads="1"/>
            </p:cNvSpPr>
            <p:nvPr/>
          </p:nvSpPr>
          <p:spPr bwMode="auto">
            <a:xfrm>
              <a:off x="1412012" y="265212"/>
              <a:ext cx="8444" cy="569157"/>
            </a:xfrm>
            <a:prstGeom prst="rect">
              <a:avLst/>
            </a:prstGeom>
            <a:solidFill>
              <a:srgbClr val="727171"/>
            </a:solidFill>
            <a:ln w="9525">
              <a:solidFill>
                <a:srgbClr val="8FC31F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50" name="Freeform 5"/>
          <p:cNvSpPr>
            <a:spLocks/>
          </p:cNvSpPr>
          <p:nvPr userDrawn="1"/>
        </p:nvSpPr>
        <p:spPr bwMode="auto">
          <a:xfrm>
            <a:off x="243499" y="129656"/>
            <a:ext cx="209312" cy="212544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1" name="Freeform 6"/>
          <p:cNvSpPr>
            <a:spLocks/>
          </p:cNvSpPr>
          <p:nvPr userDrawn="1"/>
        </p:nvSpPr>
        <p:spPr bwMode="auto">
          <a:xfrm>
            <a:off x="378633" y="255262"/>
            <a:ext cx="209312" cy="214117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2" name="Freeform 7"/>
          <p:cNvSpPr>
            <a:spLocks/>
          </p:cNvSpPr>
          <p:nvPr userDrawn="1"/>
        </p:nvSpPr>
        <p:spPr bwMode="auto">
          <a:xfrm>
            <a:off x="239349" y="116632"/>
            <a:ext cx="207736" cy="212544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3" name="Freeform 7"/>
          <p:cNvSpPr>
            <a:spLocks/>
          </p:cNvSpPr>
          <p:nvPr userDrawn="1"/>
        </p:nvSpPr>
        <p:spPr bwMode="auto">
          <a:xfrm>
            <a:off x="239349" y="374341"/>
            <a:ext cx="207736" cy="212544"/>
          </a:xfrm>
          <a:custGeom>
            <a:avLst/>
            <a:gdLst>
              <a:gd name="T0" fmla="*/ 11 w 295"/>
              <a:gd name="T1" fmla="*/ 128 h 295"/>
              <a:gd name="T2" fmla="*/ 128 w 295"/>
              <a:gd name="T3" fmla="*/ 11 h 295"/>
              <a:gd name="T4" fmla="*/ 167 w 295"/>
              <a:gd name="T5" fmla="*/ 11 h 295"/>
              <a:gd name="T6" fmla="*/ 284 w 295"/>
              <a:gd name="T7" fmla="*/ 128 h 295"/>
              <a:gd name="T8" fmla="*/ 284 w 295"/>
              <a:gd name="T9" fmla="*/ 167 h 295"/>
              <a:gd name="T10" fmla="*/ 167 w 295"/>
              <a:gd name="T11" fmla="*/ 284 h 295"/>
              <a:gd name="T12" fmla="*/ 128 w 295"/>
              <a:gd name="T13" fmla="*/ 284 h 295"/>
              <a:gd name="T14" fmla="*/ 11 w 295"/>
              <a:gd name="T15" fmla="*/ 167 h 295"/>
              <a:gd name="T16" fmla="*/ 11 w 295"/>
              <a:gd name="T17" fmla="*/ 1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295">
                <a:moveTo>
                  <a:pt x="11" y="128"/>
                </a:moveTo>
                <a:lnTo>
                  <a:pt x="128" y="11"/>
                </a:lnTo>
                <a:cubicBezTo>
                  <a:pt x="139" y="0"/>
                  <a:pt x="156" y="0"/>
                  <a:pt x="167" y="11"/>
                </a:cubicBezTo>
                <a:lnTo>
                  <a:pt x="284" y="128"/>
                </a:lnTo>
                <a:cubicBezTo>
                  <a:pt x="295" y="139"/>
                  <a:pt x="295" y="156"/>
                  <a:pt x="284" y="167"/>
                </a:cubicBezTo>
                <a:lnTo>
                  <a:pt x="167" y="284"/>
                </a:lnTo>
                <a:cubicBezTo>
                  <a:pt x="156" y="295"/>
                  <a:pt x="139" y="295"/>
                  <a:pt x="128" y="284"/>
                </a:cubicBezTo>
                <a:lnTo>
                  <a:pt x="11" y="167"/>
                </a:lnTo>
                <a:cubicBezTo>
                  <a:pt x="0" y="156"/>
                  <a:pt x="0" y="139"/>
                  <a:pt x="11" y="12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950912" y="260649"/>
            <a:ext cx="3809717" cy="758876"/>
            <a:chOff x="353194" y="265212"/>
            <a:chExt cx="2857288" cy="569157"/>
          </a:xfrm>
        </p:grpSpPr>
        <p:grpSp>
          <p:nvGrpSpPr>
            <p:cNvPr id="8" name="组合 2975"/>
            <p:cNvGrpSpPr/>
            <p:nvPr/>
          </p:nvGrpSpPr>
          <p:grpSpPr>
            <a:xfrm>
              <a:off x="1577505" y="297301"/>
              <a:ext cx="1632977" cy="504979"/>
              <a:chOff x="2659063" y="417513"/>
              <a:chExt cx="3070225" cy="949325"/>
            </a:xfrm>
          </p:grpSpPr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681288" y="719138"/>
                <a:ext cx="914400" cy="346075"/>
              </a:xfrm>
              <a:custGeom>
                <a:avLst/>
                <a:gdLst/>
                <a:ahLst/>
                <a:cxnLst>
                  <a:cxn ang="0">
                    <a:pos x="574" y="178"/>
                  </a:cxn>
                  <a:cxn ang="0">
                    <a:pos x="530" y="126"/>
                  </a:cxn>
                  <a:cxn ang="0">
                    <a:pos x="444" y="40"/>
                  </a:cxn>
                  <a:cxn ang="0">
                    <a:pos x="418" y="18"/>
                  </a:cxn>
                  <a:cxn ang="0">
                    <a:pos x="396" y="4"/>
                  </a:cxn>
                  <a:cxn ang="0">
                    <a:pos x="374" y="0"/>
                  </a:cxn>
                  <a:cxn ang="0">
                    <a:pos x="362" y="0"/>
                  </a:cxn>
                  <a:cxn ang="0">
                    <a:pos x="340" y="10"/>
                  </a:cxn>
                  <a:cxn ang="0">
                    <a:pos x="330" y="16"/>
                  </a:cxn>
                  <a:cxn ang="0">
                    <a:pos x="320" y="26"/>
                  </a:cxn>
                  <a:cxn ang="0">
                    <a:pos x="188" y="146"/>
                  </a:cxn>
                  <a:cxn ang="0">
                    <a:pos x="182" y="150"/>
                  </a:cxn>
                  <a:cxn ang="0">
                    <a:pos x="168" y="156"/>
                  </a:cxn>
                  <a:cxn ang="0">
                    <a:pos x="160" y="156"/>
                  </a:cxn>
                  <a:cxn ang="0">
                    <a:pos x="146" y="152"/>
                  </a:cxn>
                  <a:cxn ang="0">
                    <a:pos x="130" y="142"/>
                  </a:cxn>
                  <a:cxn ang="0">
                    <a:pos x="102" y="118"/>
                  </a:cxn>
                  <a:cxn ang="0">
                    <a:pos x="50" y="66"/>
                  </a:cxn>
                  <a:cxn ang="0">
                    <a:pos x="6" y="1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52" y="100"/>
                  </a:cxn>
                  <a:cxn ang="0">
                    <a:pos x="126" y="174"/>
                  </a:cxn>
                  <a:cxn ang="0">
                    <a:pos x="156" y="200"/>
                  </a:cxn>
                  <a:cxn ang="0">
                    <a:pos x="178" y="214"/>
                  </a:cxn>
                  <a:cxn ang="0">
                    <a:pos x="200" y="218"/>
                  </a:cxn>
                  <a:cxn ang="0">
                    <a:pos x="212" y="218"/>
                  </a:cxn>
                  <a:cxn ang="0">
                    <a:pos x="234" y="208"/>
                  </a:cxn>
                  <a:cxn ang="0">
                    <a:pos x="244" y="200"/>
                  </a:cxn>
                  <a:cxn ang="0">
                    <a:pos x="254" y="192"/>
                  </a:cxn>
                  <a:cxn ang="0">
                    <a:pos x="374" y="84"/>
                  </a:cxn>
                  <a:cxn ang="0">
                    <a:pos x="386" y="72"/>
                  </a:cxn>
                  <a:cxn ang="0">
                    <a:pos x="392" y="68"/>
                  </a:cxn>
                  <a:cxn ang="0">
                    <a:pos x="406" y="62"/>
                  </a:cxn>
                  <a:cxn ang="0">
                    <a:pos x="414" y="62"/>
                  </a:cxn>
                  <a:cxn ang="0">
                    <a:pos x="428" y="66"/>
                  </a:cxn>
                  <a:cxn ang="0">
                    <a:pos x="444" y="76"/>
                  </a:cxn>
                  <a:cxn ang="0">
                    <a:pos x="478" y="106"/>
                  </a:cxn>
                  <a:cxn ang="0">
                    <a:pos x="524" y="152"/>
                  </a:cxn>
                  <a:cxn ang="0">
                    <a:pos x="568" y="204"/>
                  </a:cxn>
                  <a:cxn ang="0">
                    <a:pos x="574" y="188"/>
                  </a:cxn>
                  <a:cxn ang="0">
                    <a:pos x="576" y="182"/>
                  </a:cxn>
                  <a:cxn ang="0">
                    <a:pos x="574" y="178"/>
                  </a:cxn>
                </a:cxnLst>
                <a:rect l="0" t="0" r="r" b="b"/>
                <a:pathLst>
                  <a:path w="576" h="218">
                    <a:moveTo>
                      <a:pt x="574" y="178"/>
                    </a:moveTo>
                    <a:lnTo>
                      <a:pt x="574" y="178"/>
                    </a:lnTo>
                    <a:lnTo>
                      <a:pt x="552" y="152"/>
                    </a:lnTo>
                    <a:lnTo>
                      <a:pt x="530" y="126"/>
                    </a:lnTo>
                    <a:lnTo>
                      <a:pt x="484" y="78"/>
                    </a:lnTo>
                    <a:lnTo>
                      <a:pt x="444" y="40"/>
                    </a:lnTo>
                    <a:lnTo>
                      <a:pt x="418" y="18"/>
                    </a:lnTo>
                    <a:lnTo>
                      <a:pt x="418" y="18"/>
                    </a:lnTo>
                    <a:lnTo>
                      <a:pt x="408" y="10"/>
                    </a:lnTo>
                    <a:lnTo>
                      <a:pt x="396" y="4"/>
                    </a:lnTo>
                    <a:lnTo>
                      <a:pt x="384" y="0"/>
                    </a:lnTo>
                    <a:lnTo>
                      <a:pt x="374" y="0"/>
                    </a:lnTo>
                    <a:lnTo>
                      <a:pt x="374" y="0"/>
                    </a:lnTo>
                    <a:lnTo>
                      <a:pt x="362" y="0"/>
                    </a:lnTo>
                    <a:lnTo>
                      <a:pt x="350" y="4"/>
                    </a:lnTo>
                    <a:lnTo>
                      <a:pt x="340" y="10"/>
                    </a:lnTo>
                    <a:lnTo>
                      <a:pt x="330" y="16"/>
                    </a:lnTo>
                    <a:lnTo>
                      <a:pt x="330" y="16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242" y="96"/>
                    </a:lnTo>
                    <a:lnTo>
                      <a:pt x="188" y="146"/>
                    </a:lnTo>
                    <a:lnTo>
                      <a:pt x="188" y="146"/>
                    </a:lnTo>
                    <a:lnTo>
                      <a:pt x="182" y="150"/>
                    </a:lnTo>
                    <a:lnTo>
                      <a:pt x="176" y="154"/>
                    </a:lnTo>
                    <a:lnTo>
                      <a:pt x="168" y="156"/>
                    </a:lnTo>
                    <a:lnTo>
                      <a:pt x="160" y="156"/>
                    </a:lnTo>
                    <a:lnTo>
                      <a:pt x="160" y="156"/>
                    </a:lnTo>
                    <a:lnTo>
                      <a:pt x="154" y="156"/>
                    </a:lnTo>
                    <a:lnTo>
                      <a:pt x="146" y="152"/>
                    </a:lnTo>
                    <a:lnTo>
                      <a:pt x="138" y="148"/>
                    </a:lnTo>
                    <a:lnTo>
                      <a:pt x="130" y="142"/>
                    </a:lnTo>
                    <a:lnTo>
                      <a:pt x="130" y="142"/>
                    </a:lnTo>
                    <a:lnTo>
                      <a:pt x="102" y="118"/>
                    </a:lnTo>
                    <a:lnTo>
                      <a:pt x="78" y="9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62"/>
                    </a:lnTo>
                    <a:lnTo>
                      <a:pt x="52" y="100"/>
                    </a:lnTo>
                    <a:lnTo>
                      <a:pt x="98" y="148"/>
                    </a:lnTo>
                    <a:lnTo>
                      <a:pt x="126" y="174"/>
                    </a:lnTo>
                    <a:lnTo>
                      <a:pt x="156" y="200"/>
                    </a:lnTo>
                    <a:lnTo>
                      <a:pt x="156" y="200"/>
                    </a:lnTo>
                    <a:lnTo>
                      <a:pt x="166" y="208"/>
                    </a:lnTo>
                    <a:lnTo>
                      <a:pt x="178" y="214"/>
                    </a:lnTo>
                    <a:lnTo>
                      <a:pt x="190" y="218"/>
                    </a:lnTo>
                    <a:lnTo>
                      <a:pt x="200" y="218"/>
                    </a:lnTo>
                    <a:lnTo>
                      <a:pt x="200" y="218"/>
                    </a:lnTo>
                    <a:lnTo>
                      <a:pt x="212" y="218"/>
                    </a:lnTo>
                    <a:lnTo>
                      <a:pt x="224" y="214"/>
                    </a:lnTo>
                    <a:lnTo>
                      <a:pt x="234" y="208"/>
                    </a:lnTo>
                    <a:lnTo>
                      <a:pt x="244" y="200"/>
                    </a:lnTo>
                    <a:lnTo>
                      <a:pt x="244" y="200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316" y="138"/>
                    </a:lnTo>
                    <a:lnTo>
                      <a:pt x="374" y="84"/>
                    </a:lnTo>
                    <a:lnTo>
                      <a:pt x="374" y="84"/>
                    </a:lnTo>
                    <a:lnTo>
                      <a:pt x="386" y="72"/>
                    </a:lnTo>
                    <a:lnTo>
                      <a:pt x="386" y="72"/>
                    </a:lnTo>
                    <a:lnTo>
                      <a:pt x="392" y="68"/>
                    </a:lnTo>
                    <a:lnTo>
                      <a:pt x="398" y="64"/>
                    </a:lnTo>
                    <a:lnTo>
                      <a:pt x="406" y="62"/>
                    </a:lnTo>
                    <a:lnTo>
                      <a:pt x="414" y="62"/>
                    </a:lnTo>
                    <a:lnTo>
                      <a:pt x="414" y="62"/>
                    </a:lnTo>
                    <a:lnTo>
                      <a:pt x="420" y="62"/>
                    </a:lnTo>
                    <a:lnTo>
                      <a:pt x="428" y="66"/>
                    </a:lnTo>
                    <a:lnTo>
                      <a:pt x="436" y="70"/>
                    </a:lnTo>
                    <a:lnTo>
                      <a:pt x="444" y="76"/>
                    </a:lnTo>
                    <a:lnTo>
                      <a:pt x="444" y="76"/>
                    </a:lnTo>
                    <a:lnTo>
                      <a:pt x="478" y="106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54" y="188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4" y="188"/>
                    </a:lnTo>
                    <a:lnTo>
                      <a:pt x="574" y="188"/>
                    </a:lnTo>
                    <a:lnTo>
                      <a:pt x="576" y="182"/>
                    </a:lnTo>
                    <a:lnTo>
                      <a:pt x="574" y="178"/>
                    </a:lnTo>
                    <a:lnTo>
                      <a:pt x="574" y="1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830513" y="557213"/>
                <a:ext cx="784225" cy="406400"/>
              </a:xfrm>
              <a:custGeom>
                <a:avLst/>
                <a:gdLst/>
                <a:ahLst/>
                <a:cxnLst>
                  <a:cxn ang="0">
                    <a:pos x="164" y="22"/>
                  </a:cxn>
                  <a:cxn ang="0">
                    <a:pos x="164" y="22"/>
                  </a:cxn>
                  <a:cxn ang="0">
                    <a:pos x="130" y="50"/>
                  </a:cxn>
                  <a:cxn ang="0">
                    <a:pos x="80" y="94"/>
                  </a:cxn>
                  <a:cxn ang="0">
                    <a:pos x="32" y="140"/>
                  </a:cxn>
                  <a:cxn ang="0">
                    <a:pos x="0" y="172"/>
                  </a:cxn>
                  <a:cxn ang="0">
                    <a:pos x="0" y="172"/>
                  </a:cxn>
                  <a:cxn ang="0">
                    <a:pos x="12" y="182"/>
                  </a:cxn>
                  <a:cxn ang="0">
                    <a:pos x="40" y="208"/>
                  </a:cxn>
                  <a:cxn ang="0">
                    <a:pos x="40" y="208"/>
                  </a:cxn>
                  <a:cxn ang="0">
                    <a:pos x="46" y="212"/>
                  </a:cxn>
                  <a:cxn ang="0">
                    <a:pos x="50" y="212"/>
                  </a:cxn>
                  <a:cxn ang="0">
                    <a:pos x="56" y="210"/>
                  </a:cxn>
                  <a:cxn ang="0">
                    <a:pos x="60" y="206"/>
                  </a:cxn>
                  <a:cxn ang="0">
                    <a:pos x="60" y="206"/>
                  </a:cxn>
                  <a:cxn ang="0">
                    <a:pos x="100" y="168"/>
                  </a:cxn>
                  <a:cxn ang="0">
                    <a:pos x="144" y="128"/>
                  </a:cxn>
                  <a:cxn ang="0">
                    <a:pos x="206" y="74"/>
                  </a:cxn>
                  <a:cxn ang="0">
                    <a:pos x="206" y="74"/>
                  </a:cxn>
                  <a:cxn ang="0">
                    <a:pos x="218" y="66"/>
                  </a:cxn>
                  <a:cxn ang="0">
                    <a:pos x="232" y="58"/>
                  </a:cxn>
                  <a:cxn ang="0">
                    <a:pos x="244" y="54"/>
                  </a:cxn>
                  <a:cxn ang="0">
                    <a:pos x="258" y="52"/>
                  </a:cxn>
                  <a:cxn ang="0">
                    <a:pos x="272" y="52"/>
                  </a:cxn>
                  <a:cxn ang="0">
                    <a:pos x="286" y="56"/>
                  </a:cxn>
                  <a:cxn ang="0">
                    <a:pos x="300" y="62"/>
                  </a:cxn>
                  <a:cxn ang="0">
                    <a:pos x="314" y="70"/>
                  </a:cxn>
                  <a:cxn ang="0">
                    <a:pos x="314" y="70"/>
                  </a:cxn>
                  <a:cxn ang="0">
                    <a:pos x="346" y="96"/>
                  </a:cxn>
                  <a:cxn ang="0">
                    <a:pos x="376" y="124"/>
                  </a:cxn>
                  <a:cxn ang="0">
                    <a:pos x="404" y="154"/>
                  </a:cxn>
                  <a:cxn ang="0">
                    <a:pos x="430" y="180"/>
                  </a:cxn>
                  <a:cxn ang="0">
                    <a:pos x="470" y="228"/>
                  </a:cxn>
                  <a:cxn ang="0">
                    <a:pos x="490" y="256"/>
                  </a:cxn>
                  <a:cxn ang="0">
                    <a:pos x="490" y="256"/>
                  </a:cxn>
                  <a:cxn ang="0">
                    <a:pos x="494" y="240"/>
                  </a:cxn>
                  <a:cxn ang="0">
                    <a:pos x="494" y="240"/>
                  </a:cxn>
                  <a:cxn ang="0">
                    <a:pos x="494" y="234"/>
                  </a:cxn>
                  <a:cxn ang="0">
                    <a:pos x="492" y="230"/>
                  </a:cxn>
                  <a:cxn ang="0">
                    <a:pos x="490" y="224"/>
                  </a:cxn>
                  <a:cxn ang="0">
                    <a:pos x="490" y="224"/>
                  </a:cxn>
                  <a:cxn ang="0">
                    <a:pos x="460" y="182"/>
                  </a:cxn>
                  <a:cxn ang="0">
                    <a:pos x="430" y="146"/>
                  </a:cxn>
                  <a:cxn ang="0">
                    <a:pos x="400" y="112"/>
                  </a:cxn>
                  <a:cxn ang="0">
                    <a:pos x="372" y="84"/>
                  </a:cxn>
                  <a:cxn ang="0">
                    <a:pos x="346" y="60"/>
                  </a:cxn>
                  <a:cxn ang="0">
                    <a:pos x="324" y="40"/>
                  </a:cxn>
                  <a:cxn ang="0">
                    <a:pos x="304" y="26"/>
                  </a:cxn>
                  <a:cxn ang="0">
                    <a:pos x="290" y="16"/>
                  </a:cxn>
                  <a:cxn ang="0">
                    <a:pos x="290" y="16"/>
                  </a:cxn>
                  <a:cxn ang="0">
                    <a:pos x="274" y="10"/>
                  </a:cxn>
                  <a:cxn ang="0">
                    <a:pos x="260" y="4"/>
                  </a:cxn>
                  <a:cxn ang="0">
                    <a:pos x="244" y="0"/>
                  </a:cxn>
                  <a:cxn ang="0">
                    <a:pos x="228" y="0"/>
                  </a:cxn>
                  <a:cxn ang="0">
                    <a:pos x="212" y="0"/>
                  </a:cxn>
                  <a:cxn ang="0">
                    <a:pos x="196" y="4"/>
                  </a:cxn>
                  <a:cxn ang="0">
                    <a:pos x="180" y="12"/>
                  </a:cxn>
                  <a:cxn ang="0">
                    <a:pos x="164" y="22"/>
                  </a:cxn>
                  <a:cxn ang="0">
                    <a:pos x="164" y="22"/>
                  </a:cxn>
                </a:cxnLst>
                <a:rect l="0" t="0" r="r" b="b"/>
                <a:pathLst>
                  <a:path w="494" h="256">
                    <a:moveTo>
                      <a:pt x="164" y="22"/>
                    </a:moveTo>
                    <a:lnTo>
                      <a:pt x="164" y="22"/>
                    </a:lnTo>
                    <a:lnTo>
                      <a:pt x="130" y="50"/>
                    </a:lnTo>
                    <a:lnTo>
                      <a:pt x="80" y="94"/>
                    </a:lnTo>
                    <a:lnTo>
                      <a:pt x="32" y="1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2" y="182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6" y="212"/>
                    </a:lnTo>
                    <a:lnTo>
                      <a:pt x="50" y="212"/>
                    </a:lnTo>
                    <a:lnTo>
                      <a:pt x="56" y="210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100" y="168"/>
                    </a:lnTo>
                    <a:lnTo>
                      <a:pt x="144" y="128"/>
                    </a:lnTo>
                    <a:lnTo>
                      <a:pt x="206" y="74"/>
                    </a:lnTo>
                    <a:lnTo>
                      <a:pt x="206" y="74"/>
                    </a:lnTo>
                    <a:lnTo>
                      <a:pt x="218" y="66"/>
                    </a:lnTo>
                    <a:lnTo>
                      <a:pt x="232" y="58"/>
                    </a:lnTo>
                    <a:lnTo>
                      <a:pt x="244" y="54"/>
                    </a:lnTo>
                    <a:lnTo>
                      <a:pt x="258" y="52"/>
                    </a:lnTo>
                    <a:lnTo>
                      <a:pt x="272" y="52"/>
                    </a:lnTo>
                    <a:lnTo>
                      <a:pt x="286" y="56"/>
                    </a:lnTo>
                    <a:lnTo>
                      <a:pt x="300" y="62"/>
                    </a:lnTo>
                    <a:lnTo>
                      <a:pt x="314" y="70"/>
                    </a:lnTo>
                    <a:lnTo>
                      <a:pt x="314" y="70"/>
                    </a:lnTo>
                    <a:lnTo>
                      <a:pt x="346" y="96"/>
                    </a:lnTo>
                    <a:lnTo>
                      <a:pt x="376" y="124"/>
                    </a:lnTo>
                    <a:lnTo>
                      <a:pt x="404" y="154"/>
                    </a:lnTo>
                    <a:lnTo>
                      <a:pt x="430" y="180"/>
                    </a:lnTo>
                    <a:lnTo>
                      <a:pt x="470" y="228"/>
                    </a:lnTo>
                    <a:lnTo>
                      <a:pt x="490" y="256"/>
                    </a:lnTo>
                    <a:lnTo>
                      <a:pt x="490" y="256"/>
                    </a:lnTo>
                    <a:lnTo>
                      <a:pt x="494" y="240"/>
                    </a:lnTo>
                    <a:lnTo>
                      <a:pt x="494" y="240"/>
                    </a:lnTo>
                    <a:lnTo>
                      <a:pt x="494" y="234"/>
                    </a:lnTo>
                    <a:lnTo>
                      <a:pt x="492" y="230"/>
                    </a:lnTo>
                    <a:lnTo>
                      <a:pt x="490" y="224"/>
                    </a:lnTo>
                    <a:lnTo>
                      <a:pt x="490" y="224"/>
                    </a:lnTo>
                    <a:lnTo>
                      <a:pt x="460" y="182"/>
                    </a:lnTo>
                    <a:lnTo>
                      <a:pt x="430" y="146"/>
                    </a:lnTo>
                    <a:lnTo>
                      <a:pt x="400" y="112"/>
                    </a:lnTo>
                    <a:lnTo>
                      <a:pt x="372" y="84"/>
                    </a:lnTo>
                    <a:lnTo>
                      <a:pt x="346" y="60"/>
                    </a:lnTo>
                    <a:lnTo>
                      <a:pt x="324" y="40"/>
                    </a:lnTo>
                    <a:lnTo>
                      <a:pt x="304" y="26"/>
                    </a:lnTo>
                    <a:lnTo>
                      <a:pt x="290" y="16"/>
                    </a:lnTo>
                    <a:lnTo>
                      <a:pt x="290" y="16"/>
                    </a:lnTo>
                    <a:lnTo>
                      <a:pt x="274" y="10"/>
                    </a:lnTo>
                    <a:lnTo>
                      <a:pt x="260" y="4"/>
                    </a:lnTo>
                    <a:lnTo>
                      <a:pt x="244" y="0"/>
                    </a:lnTo>
                    <a:lnTo>
                      <a:pt x="228" y="0"/>
                    </a:lnTo>
                    <a:lnTo>
                      <a:pt x="212" y="0"/>
                    </a:lnTo>
                    <a:lnTo>
                      <a:pt x="196" y="4"/>
                    </a:lnTo>
                    <a:lnTo>
                      <a:pt x="180" y="12"/>
                    </a:lnTo>
                    <a:lnTo>
                      <a:pt x="164" y="22"/>
                    </a:lnTo>
                    <a:lnTo>
                      <a:pt x="164" y="2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713038" y="417513"/>
                <a:ext cx="901700" cy="450850"/>
              </a:xfrm>
              <a:custGeom>
                <a:avLst/>
                <a:gdLst/>
                <a:ahLst/>
                <a:cxnLst>
                  <a:cxn ang="0">
                    <a:pos x="146" y="48"/>
                  </a:cxn>
                  <a:cxn ang="0">
                    <a:pos x="146" y="48"/>
                  </a:cxn>
                  <a:cxn ang="0">
                    <a:pos x="102" y="84"/>
                  </a:cxn>
                  <a:cxn ang="0">
                    <a:pos x="58" y="124"/>
                  </a:cxn>
                  <a:cxn ang="0">
                    <a:pos x="22" y="156"/>
                  </a:cxn>
                  <a:cxn ang="0">
                    <a:pos x="0" y="180"/>
                  </a:cxn>
                  <a:cxn ang="0">
                    <a:pos x="0" y="180"/>
                  </a:cxn>
                  <a:cxn ang="0">
                    <a:pos x="10" y="190"/>
                  </a:cxn>
                  <a:cxn ang="0">
                    <a:pos x="36" y="218"/>
                  </a:cxn>
                  <a:cxn ang="0">
                    <a:pos x="36" y="218"/>
                  </a:cxn>
                  <a:cxn ang="0">
                    <a:pos x="38" y="220"/>
                  </a:cxn>
                  <a:cxn ang="0">
                    <a:pos x="42" y="220"/>
                  </a:cxn>
                  <a:cxn ang="0">
                    <a:pos x="48" y="216"/>
                  </a:cxn>
                  <a:cxn ang="0">
                    <a:pos x="48" y="216"/>
                  </a:cxn>
                  <a:cxn ang="0">
                    <a:pos x="130" y="138"/>
                  </a:cxn>
                  <a:cxn ang="0">
                    <a:pos x="166" y="106"/>
                  </a:cxn>
                  <a:cxn ang="0">
                    <a:pos x="196" y="82"/>
                  </a:cxn>
                  <a:cxn ang="0">
                    <a:pos x="196" y="82"/>
                  </a:cxn>
                  <a:cxn ang="0">
                    <a:pos x="220" y="66"/>
                  </a:cxn>
                  <a:cxn ang="0">
                    <a:pos x="242" y="56"/>
                  </a:cxn>
                  <a:cxn ang="0">
                    <a:pos x="266" y="48"/>
                  </a:cxn>
                  <a:cxn ang="0">
                    <a:pos x="290" y="46"/>
                  </a:cxn>
                  <a:cxn ang="0">
                    <a:pos x="316" y="48"/>
                  </a:cxn>
                  <a:cxn ang="0">
                    <a:pos x="340" y="56"/>
                  </a:cxn>
                  <a:cxn ang="0">
                    <a:pos x="366" y="68"/>
                  </a:cxn>
                  <a:cxn ang="0">
                    <a:pos x="392" y="86"/>
                  </a:cxn>
                  <a:cxn ang="0">
                    <a:pos x="392" y="86"/>
                  </a:cxn>
                  <a:cxn ang="0">
                    <a:pos x="428" y="116"/>
                  </a:cxn>
                  <a:cxn ang="0">
                    <a:pos x="470" y="158"/>
                  </a:cxn>
                  <a:cxn ang="0">
                    <a:pos x="470" y="158"/>
                  </a:cxn>
                  <a:cxn ang="0">
                    <a:pos x="500" y="190"/>
                  </a:cxn>
                  <a:cxn ang="0">
                    <a:pos x="524" y="222"/>
                  </a:cxn>
                  <a:cxn ang="0">
                    <a:pos x="568" y="284"/>
                  </a:cxn>
                  <a:cxn ang="0">
                    <a:pos x="568" y="284"/>
                  </a:cxn>
                  <a:cxn ang="0">
                    <a:pos x="568" y="276"/>
                  </a:cxn>
                  <a:cxn ang="0">
                    <a:pos x="566" y="256"/>
                  </a:cxn>
                  <a:cxn ang="0">
                    <a:pos x="566" y="256"/>
                  </a:cxn>
                  <a:cxn ang="0">
                    <a:pos x="562" y="246"/>
                  </a:cxn>
                  <a:cxn ang="0">
                    <a:pos x="562" y="246"/>
                  </a:cxn>
                  <a:cxn ang="0">
                    <a:pos x="554" y="232"/>
                  </a:cxn>
                  <a:cxn ang="0">
                    <a:pos x="538" y="208"/>
                  </a:cxn>
                  <a:cxn ang="0">
                    <a:pos x="518" y="178"/>
                  </a:cxn>
                  <a:cxn ang="0">
                    <a:pos x="492" y="146"/>
                  </a:cxn>
                  <a:cxn ang="0">
                    <a:pos x="492" y="146"/>
                  </a:cxn>
                  <a:cxn ang="0">
                    <a:pos x="464" y="116"/>
                  </a:cxn>
                  <a:cxn ang="0">
                    <a:pos x="440" y="90"/>
                  </a:cxn>
                  <a:cxn ang="0">
                    <a:pos x="418" y="70"/>
                  </a:cxn>
                  <a:cxn ang="0">
                    <a:pos x="398" y="54"/>
                  </a:cxn>
                  <a:cxn ang="0">
                    <a:pos x="380" y="40"/>
                  </a:cxn>
                  <a:cxn ang="0">
                    <a:pos x="364" y="30"/>
                  </a:cxn>
                  <a:cxn ang="0">
                    <a:pos x="338" y="16"/>
                  </a:cxn>
                  <a:cxn ang="0">
                    <a:pos x="338" y="16"/>
                  </a:cxn>
                  <a:cxn ang="0">
                    <a:pos x="322" y="8"/>
                  </a:cxn>
                  <a:cxn ang="0">
                    <a:pos x="302" y="4"/>
                  </a:cxn>
                  <a:cxn ang="0">
                    <a:pos x="280" y="0"/>
                  </a:cxn>
                  <a:cxn ang="0">
                    <a:pos x="256" y="2"/>
                  </a:cxn>
                  <a:cxn ang="0">
                    <a:pos x="228" y="6"/>
                  </a:cxn>
                  <a:cxn ang="0">
                    <a:pos x="202" y="14"/>
                  </a:cxn>
                  <a:cxn ang="0">
                    <a:pos x="174" y="28"/>
                  </a:cxn>
                  <a:cxn ang="0">
                    <a:pos x="160" y="38"/>
                  </a:cxn>
                  <a:cxn ang="0">
                    <a:pos x="146" y="48"/>
                  </a:cxn>
                  <a:cxn ang="0">
                    <a:pos x="146" y="48"/>
                  </a:cxn>
                </a:cxnLst>
                <a:rect l="0" t="0" r="r" b="b"/>
                <a:pathLst>
                  <a:path w="568" h="284">
                    <a:moveTo>
                      <a:pt x="146" y="48"/>
                    </a:moveTo>
                    <a:lnTo>
                      <a:pt x="146" y="48"/>
                    </a:lnTo>
                    <a:lnTo>
                      <a:pt x="102" y="84"/>
                    </a:lnTo>
                    <a:lnTo>
                      <a:pt x="58" y="124"/>
                    </a:lnTo>
                    <a:lnTo>
                      <a:pt x="22" y="15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10" y="19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8" y="220"/>
                    </a:lnTo>
                    <a:lnTo>
                      <a:pt x="42" y="220"/>
                    </a:lnTo>
                    <a:lnTo>
                      <a:pt x="48" y="216"/>
                    </a:lnTo>
                    <a:lnTo>
                      <a:pt x="48" y="216"/>
                    </a:lnTo>
                    <a:lnTo>
                      <a:pt x="130" y="138"/>
                    </a:lnTo>
                    <a:lnTo>
                      <a:pt x="166" y="106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220" y="66"/>
                    </a:lnTo>
                    <a:lnTo>
                      <a:pt x="242" y="56"/>
                    </a:lnTo>
                    <a:lnTo>
                      <a:pt x="266" y="48"/>
                    </a:lnTo>
                    <a:lnTo>
                      <a:pt x="290" y="46"/>
                    </a:lnTo>
                    <a:lnTo>
                      <a:pt x="316" y="48"/>
                    </a:lnTo>
                    <a:lnTo>
                      <a:pt x="340" y="56"/>
                    </a:lnTo>
                    <a:lnTo>
                      <a:pt x="366" y="68"/>
                    </a:lnTo>
                    <a:lnTo>
                      <a:pt x="392" y="86"/>
                    </a:lnTo>
                    <a:lnTo>
                      <a:pt x="392" y="86"/>
                    </a:lnTo>
                    <a:lnTo>
                      <a:pt x="428" y="116"/>
                    </a:lnTo>
                    <a:lnTo>
                      <a:pt x="470" y="158"/>
                    </a:lnTo>
                    <a:lnTo>
                      <a:pt x="470" y="158"/>
                    </a:lnTo>
                    <a:lnTo>
                      <a:pt x="500" y="190"/>
                    </a:lnTo>
                    <a:lnTo>
                      <a:pt x="524" y="222"/>
                    </a:lnTo>
                    <a:lnTo>
                      <a:pt x="568" y="284"/>
                    </a:lnTo>
                    <a:lnTo>
                      <a:pt x="568" y="284"/>
                    </a:lnTo>
                    <a:lnTo>
                      <a:pt x="568" y="276"/>
                    </a:lnTo>
                    <a:lnTo>
                      <a:pt x="566" y="256"/>
                    </a:lnTo>
                    <a:lnTo>
                      <a:pt x="566" y="256"/>
                    </a:lnTo>
                    <a:lnTo>
                      <a:pt x="562" y="246"/>
                    </a:lnTo>
                    <a:lnTo>
                      <a:pt x="562" y="246"/>
                    </a:lnTo>
                    <a:lnTo>
                      <a:pt x="554" y="232"/>
                    </a:lnTo>
                    <a:lnTo>
                      <a:pt x="538" y="208"/>
                    </a:lnTo>
                    <a:lnTo>
                      <a:pt x="518" y="178"/>
                    </a:lnTo>
                    <a:lnTo>
                      <a:pt x="492" y="146"/>
                    </a:lnTo>
                    <a:lnTo>
                      <a:pt x="492" y="146"/>
                    </a:lnTo>
                    <a:lnTo>
                      <a:pt x="464" y="116"/>
                    </a:lnTo>
                    <a:lnTo>
                      <a:pt x="440" y="90"/>
                    </a:lnTo>
                    <a:lnTo>
                      <a:pt x="418" y="70"/>
                    </a:lnTo>
                    <a:lnTo>
                      <a:pt x="398" y="54"/>
                    </a:lnTo>
                    <a:lnTo>
                      <a:pt x="380" y="40"/>
                    </a:lnTo>
                    <a:lnTo>
                      <a:pt x="364" y="30"/>
                    </a:lnTo>
                    <a:lnTo>
                      <a:pt x="338" y="16"/>
                    </a:lnTo>
                    <a:lnTo>
                      <a:pt x="338" y="16"/>
                    </a:lnTo>
                    <a:lnTo>
                      <a:pt x="322" y="8"/>
                    </a:lnTo>
                    <a:lnTo>
                      <a:pt x="302" y="4"/>
                    </a:lnTo>
                    <a:lnTo>
                      <a:pt x="280" y="0"/>
                    </a:lnTo>
                    <a:lnTo>
                      <a:pt x="256" y="2"/>
                    </a:lnTo>
                    <a:lnTo>
                      <a:pt x="228" y="6"/>
                    </a:lnTo>
                    <a:lnTo>
                      <a:pt x="202" y="14"/>
                    </a:lnTo>
                    <a:lnTo>
                      <a:pt x="174" y="28"/>
                    </a:lnTo>
                    <a:lnTo>
                      <a:pt x="160" y="38"/>
                    </a:lnTo>
                    <a:lnTo>
                      <a:pt x="146" y="48"/>
                    </a:lnTo>
                    <a:lnTo>
                      <a:pt x="146" y="4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2659063" y="817563"/>
                <a:ext cx="784225" cy="409575"/>
              </a:xfrm>
              <a:custGeom>
                <a:avLst/>
                <a:gdLst/>
                <a:ahLst/>
                <a:cxnLst>
                  <a:cxn ang="0">
                    <a:pos x="330" y="236"/>
                  </a:cxn>
                  <a:cxn ang="0">
                    <a:pos x="330" y="236"/>
                  </a:cxn>
                  <a:cxn ang="0">
                    <a:pos x="364" y="208"/>
                  </a:cxn>
                  <a:cxn ang="0">
                    <a:pos x="414" y="164"/>
                  </a:cxn>
                  <a:cxn ang="0">
                    <a:pos x="462" y="118"/>
                  </a:cxn>
                  <a:cxn ang="0">
                    <a:pos x="494" y="86"/>
                  </a:cxn>
                  <a:cxn ang="0">
                    <a:pos x="494" y="86"/>
                  </a:cxn>
                  <a:cxn ang="0">
                    <a:pos x="482" y="76"/>
                  </a:cxn>
                  <a:cxn ang="0">
                    <a:pos x="454" y="48"/>
                  </a:cxn>
                  <a:cxn ang="0">
                    <a:pos x="454" y="48"/>
                  </a:cxn>
                  <a:cxn ang="0">
                    <a:pos x="448" y="46"/>
                  </a:cxn>
                  <a:cxn ang="0">
                    <a:pos x="444" y="46"/>
                  </a:cxn>
                  <a:cxn ang="0">
                    <a:pos x="438" y="48"/>
                  </a:cxn>
                  <a:cxn ang="0">
                    <a:pos x="434" y="52"/>
                  </a:cxn>
                  <a:cxn ang="0">
                    <a:pos x="434" y="52"/>
                  </a:cxn>
                  <a:cxn ang="0">
                    <a:pos x="394" y="88"/>
                  </a:cxn>
                  <a:cxn ang="0">
                    <a:pos x="350" y="130"/>
                  </a:cxn>
                  <a:cxn ang="0">
                    <a:pos x="290" y="182"/>
                  </a:cxn>
                  <a:cxn ang="0">
                    <a:pos x="290" y="182"/>
                  </a:cxn>
                  <a:cxn ang="0">
                    <a:pos x="276" y="192"/>
                  </a:cxn>
                  <a:cxn ang="0">
                    <a:pos x="264" y="200"/>
                  </a:cxn>
                  <a:cxn ang="0">
                    <a:pos x="250" y="204"/>
                  </a:cxn>
                  <a:cxn ang="0">
                    <a:pos x="236" y="206"/>
                  </a:cxn>
                  <a:cxn ang="0">
                    <a:pos x="222" y="206"/>
                  </a:cxn>
                  <a:cxn ang="0">
                    <a:pos x="208" y="202"/>
                  </a:cxn>
                  <a:cxn ang="0">
                    <a:pos x="194" y="196"/>
                  </a:cxn>
                  <a:cxn ang="0">
                    <a:pos x="180" y="188"/>
                  </a:cxn>
                  <a:cxn ang="0">
                    <a:pos x="180" y="188"/>
                  </a:cxn>
                  <a:cxn ang="0">
                    <a:pos x="148" y="162"/>
                  </a:cxn>
                  <a:cxn ang="0">
                    <a:pos x="118" y="134"/>
                  </a:cxn>
                  <a:cxn ang="0">
                    <a:pos x="90" y="104"/>
                  </a:cxn>
                  <a:cxn ang="0">
                    <a:pos x="64" y="76"/>
                  </a:cxn>
                  <a:cxn ang="0">
                    <a:pos x="26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4" y="34"/>
                  </a:cxn>
                  <a:cxn ang="0">
                    <a:pos x="34" y="76"/>
                  </a:cxn>
                  <a:cxn ang="0">
                    <a:pos x="64" y="112"/>
                  </a:cxn>
                  <a:cxn ang="0">
                    <a:pos x="94" y="146"/>
                  </a:cxn>
                  <a:cxn ang="0">
                    <a:pos x="122" y="174"/>
                  </a:cxn>
                  <a:cxn ang="0">
                    <a:pos x="148" y="198"/>
                  </a:cxn>
                  <a:cxn ang="0">
                    <a:pos x="170" y="218"/>
                  </a:cxn>
                  <a:cxn ang="0">
                    <a:pos x="190" y="232"/>
                  </a:cxn>
                  <a:cxn ang="0">
                    <a:pos x="204" y="242"/>
                  </a:cxn>
                  <a:cxn ang="0">
                    <a:pos x="204" y="242"/>
                  </a:cxn>
                  <a:cxn ang="0">
                    <a:pos x="220" y="248"/>
                  </a:cxn>
                  <a:cxn ang="0">
                    <a:pos x="234" y="254"/>
                  </a:cxn>
                  <a:cxn ang="0">
                    <a:pos x="250" y="258"/>
                  </a:cxn>
                  <a:cxn ang="0">
                    <a:pos x="266" y="258"/>
                  </a:cxn>
                  <a:cxn ang="0">
                    <a:pos x="282" y="258"/>
                  </a:cxn>
                  <a:cxn ang="0">
                    <a:pos x="298" y="254"/>
                  </a:cxn>
                  <a:cxn ang="0">
                    <a:pos x="314" y="246"/>
                  </a:cxn>
                  <a:cxn ang="0">
                    <a:pos x="330" y="236"/>
                  </a:cxn>
                  <a:cxn ang="0">
                    <a:pos x="330" y="236"/>
                  </a:cxn>
                </a:cxnLst>
                <a:rect l="0" t="0" r="r" b="b"/>
                <a:pathLst>
                  <a:path w="494" h="258">
                    <a:moveTo>
                      <a:pt x="330" y="236"/>
                    </a:moveTo>
                    <a:lnTo>
                      <a:pt x="330" y="236"/>
                    </a:lnTo>
                    <a:lnTo>
                      <a:pt x="364" y="208"/>
                    </a:lnTo>
                    <a:lnTo>
                      <a:pt x="414" y="164"/>
                    </a:lnTo>
                    <a:lnTo>
                      <a:pt x="462" y="118"/>
                    </a:lnTo>
                    <a:lnTo>
                      <a:pt x="494" y="86"/>
                    </a:lnTo>
                    <a:lnTo>
                      <a:pt x="494" y="86"/>
                    </a:lnTo>
                    <a:lnTo>
                      <a:pt x="482" y="76"/>
                    </a:lnTo>
                    <a:lnTo>
                      <a:pt x="454" y="48"/>
                    </a:lnTo>
                    <a:lnTo>
                      <a:pt x="454" y="48"/>
                    </a:lnTo>
                    <a:lnTo>
                      <a:pt x="448" y="46"/>
                    </a:lnTo>
                    <a:lnTo>
                      <a:pt x="444" y="46"/>
                    </a:lnTo>
                    <a:lnTo>
                      <a:pt x="438" y="48"/>
                    </a:lnTo>
                    <a:lnTo>
                      <a:pt x="434" y="52"/>
                    </a:lnTo>
                    <a:lnTo>
                      <a:pt x="434" y="52"/>
                    </a:lnTo>
                    <a:lnTo>
                      <a:pt x="394" y="88"/>
                    </a:lnTo>
                    <a:lnTo>
                      <a:pt x="350" y="130"/>
                    </a:lnTo>
                    <a:lnTo>
                      <a:pt x="290" y="182"/>
                    </a:lnTo>
                    <a:lnTo>
                      <a:pt x="290" y="182"/>
                    </a:lnTo>
                    <a:lnTo>
                      <a:pt x="276" y="192"/>
                    </a:lnTo>
                    <a:lnTo>
                      <a:pt x="264" y="200"/>
                    </a:lnTo>
                    <a:lnTo>
                      <a:pt x="250" y="204"/>
                    </a:lnTo>
                    <a:lnTo>
                      <a:pt x="236" y="206"/>
                    </a:lnTo>
                    <a:lnTo>
                      <a:pt x="222" y="206"/>
                    </a:lnTo>
                    <a:lnTo>
                      <a:pt x="208" y="202"/>
                    </a:lnTo>
                    <a:lnTo>
                      <a:pt x="194" y="196"/>
                    </a:lnTo>
                    <a:lnTo>
                      <a:pt x="180" y="188"/>
                    </a:lnTo>
                    <a:lnTo>
                      <a:pt x="180" y="188"/>
                    </a:lnTo>
                    <a:lnTo>
                      <a:pt x="148" y="162"/>
                    </a:lnTo>
                    <a:lnTo>
                      <a:pt x="118" y="134"/>
                    </a:lnTo>
                    <a:lnTo>
                      <a:pt x="90" y="104"/>
                    </a:lnTo>
                    <a:lnTo>
                      <a:pt x="64" y="76"/>
                    </a:lnTo>
                    <a:lnTo>
                      <a:pt x="26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34" y="76"/>
                    </a:lnTo>
                    <a:lnTo>
                      <a:pt x="64" y="112"/>
                    </a:lnTo>
                    <a:lnTo>
                      <a:pt x="94" y="146"/>
                    </a:lnTo>
                    <a:lnTo>
                      <a:pt x="122" y="174"/>
                    </a:lnTo>
                    <a:lnTo>
                      <a:pt x="148" y="198"/>
                    </a:lnTo>
                    <a:lnTo>
                      <a:pt x="170" y="218"/>
                    </a:lnTo>
                    <a:lnTo>
                      <a:pt x="190" y="232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20" y="248"/>
                    </a:lnTo>
                    <a:lnTo>
                      <a:pt x="234" y="254"/>
                    </a:lnTo>
                    <a:lnTo>
                      <a:pt x="250" y="258"/>
                    </a:lnTo>
                    <a:lnTo>
                      <a:pt x="266" y="258"/>
                    </a:lnTo>
                    <a:lnTo>
                      <a:pt x="282" y="258"/>
                    </a:lnTo>
                    <a:lnTo>
                      <a:pt x="298" y="254"/>
                    </a:lnTo>
                    <a:lnTo>
                      <a:pt x="314" y="246"/>
                    </a:lnTo>
                    <a:lnTo>
                      <a:pt x="330" y="236"/>
                    </a:lnTo>
                    <a:lnTo>
                      <a:pt x="330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659063" y="915988"/>
                <a:ext cx="901700" cy="450850"/>
              </a:xfrm>
              <a:custGeom>
                <a:avLst/>
                <a:gdLst/>
                <a:ahLst/>
                <a:cxnLst>
                  <a:cxn ang="0">
                    <a:pos x="422" y="236"/>
                  </a:cxn>
                  <a:cxn ang="0">
                    <a:pos x="422" y="236"/>
                  </a:cxn>
                  <a:cxn ang="0">
                    <a:pos x="466" y="200"/>
                  </a:cxn>
                  <a:cxn ang="0">
                    <a:pos x="510" y="160"/>
                  </a:cxn>
                  <a:cxn ang="0">
                    <a:pos x="546" y="126"/>
                  </a:cxn>
                  <a:cxn ang="0">
                    <a:pos x="568" y="104"/>
                  </a:cxn>
                  <a:cxn ang="0">
                    <a:pos x="568" y="104"/>
                  </a:cxn>
                  <a:cxn ang="0">
                    <a:pos x="558" y="94"/>
                  </a:cxn>
                  <a:cxn ang="0">
                    <a:pos x="534" y="66"/>
                  </a:cxn>
                  <a:cxn ang="0">
                    <a:pos x="534" y="66"/>
                  </a:cxn>
                  <a:cxn ang="0">
                    <a:pos x="530" y="64"/>
                  </a:cxn>
                  <a:cxn ang="0">
                    <a:pos x="526" y="64"/>
                  </a:cxn>
                  <a:cxn ang="0">
                    <a:pos x="522" y="68"/>
                  </a:cxn>
                  <a:cxn ang="0">
                    <a:pos x="522" y="68"/>
                  </a:cxn>
                  <a:cxn ang="0">
                    <a:pos x="438" y="144"/>
                  </a:cxn>
                  <a:cxn ang="0">
                    <a:pos x="402" y="178"/>
                  </a:cxn>
                  <a:cxn ang="0">
                    <a:pos x="372" y="202"/>
                  </a:cxn>
                  <a:cxn ang="0">
                    <a:pos x="372" y="202"/>
                  </a:cxn>
                  <a:cxn ang="0">
                    <a:pos x="348" y="218"/>
                  </a:cxn>
                  <a:cxn ang="0">
                    <a:pos x="326" y="228"/>
                  </a:cxn>
                  <a:cxn ang="0">
                    <a:pos x="302" y="236"/>
                  </a:cxn>
                  <a:cxn ang="0">
                    <a:pos x="278" y="238"/>
                  </a:cxn>
                  <a:cxn ang="0">
                    <a:pos x="252" y="236"/>
                  </a:cxn>
                  <a:cxn ang="0">
                    <a:pos x="228" y="228"/>
                  </a:cxn>
                  <a:cxn ang="0">
                    <a:pos x="202" y="216"/>
                  </a:cxn>
                  <a:cxn ang="0">
                    <a:pos x="178" y="198"/>
                  </a:cxn>
                  <a:cxn ang="0">
                    <a:pos x="178" y="198"/>
                  </a:cxn>
                  <a:cxn ang="0">
                    <a:pos x="140" y="166"/>
                  </a:cxn>
                  <a:cxn ang="0">
                    <a:pos x="98" y="126"/>
                  </a:cxn>
                  <a:cxn ang="0">
                    <a:pos x="98" y="126"/>
                  </a:cxn>
                  <a:cxn ang="0">
                    <a:pos x="70" y="92"/>
                  </a:cxn>
                  <a:cxn ang="0">
                    <a:pos x="44" y="6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14" y="52"/>
                  </a:cxn>
                  <a:cxn ang="0">
                    <a:pos x="30" y="76"/>
                  </a:cxn>
                  <a:cxn ang="0">
                    <a:pos x="50" y="106"/>
                  </a:cxn>
                  <a:cxn ang="0">
                    <a:pos x="76" y="138"/>
                  </a:cxn>
                  <a:cxn ang="0">
                    <a:pos x="76" y="138"/>
                  </a:cxn>
                  <a:cxn ang="0">
                    <a:pos x="104" y="168"/>
                  </a:cxn>
                  <a:cxn ang="0">
                    <a:pos x="128" y="194"/>
                  </a:cxn>
                  <a:cxn ang="0">
                    <a:pos x="150" y="214"/>
                  </a:cxn>
                  <a:cxn ang="0">
                    <a:pos x="170" y="230"/>
                  </a:cxn>
                  <a:cxn ang="0">
                    <a:pos x="188" y="244"/>
                  </a:cxn>
                  <a:cxn ang="0">
                    <a:pos x="204" y="254"/>
                  </a:cxn>
                  <a:cxn ang="0">
                    <a:pos x="230" y="268"/>
                  </a:cxn>
                  <a:cxn ang="0">
                    <a:pos x="230" y="268"/>
                  </a:cxn>
                  <a:cxn ang="0">
                    <a:pos x="246" y="276"/>
                  </a:cxn>
                  <a:cxn ang="0">
                    <a:pos x="266" y="280"/>
                  </a:cxn>
                  <a:cxn ang="0">
                    <a:pos x="288" y="284"/>
                  </a:cxn>
                  <a:cxn ang="0">
                    <a:pos x="314" y="282"/>
                  </a:cxn>
                  <a:cxn ang="0">
                    <a:pos x="340" y="278"/>
                  </a:cxn>
                  <a:cxn ang="0">
                    <a:pos x="366" y="270"/>
                  </a:cxn>
                  <a:cxn ang="0">
                    <a:pos x="394" y="256"/>
                  </a:cxn>
                  <a:cxn ang="0">
                    <a:pos x="408" y="246"/>
                  </a:cxn>
                  <a:cxn ang="0">
                    <a:pos x="422" y="236"/>
                  </a:cxn>
                  <a:cxn ang="0">
                    <a:pos x="422" y="236"/>
                  </a:cxn>
                </a:cxnLst>
                <a:rect l="0" t="0" r="r" b="b"/>
                <a:pathLst>
                  <a:path w="568" h="284">
                    <a:moveTo>
                      <a:pt x="422" y="236"/>
                    </a:moveTo>
                    <a:lnTo>
                      <a:pt x="422" y="236"/>
                    </a:lnTo>
                    <a:lnTo>
                      <a:pt x="466" y="200"/>
                    </a:lnTo>
                    <a:lnTo>
                      <a:pt x="510" y="160"/>
                    </a:lnTo>
                    <a:lnTo>
                      <a:pt x="546" y="126"/>
                    </a:lnTo>
                    <a:lnTo>
                      <a:pt x="568" y="104"/>
                    </a:lnTo>
                    <a:lnTo>
                      <a:pt x="568" y="104"/>
                    </a:lnTo>
                    <a:lnTo>
                      <a:pt x="558" y="94"/>
                    </a:lnTo>
                    <a:lnTo>
                      <a:pt x="534" y="66"/>
                    </a:lnTo>
                    <a:lnTo>
                      <a:pt x="534" y="66"/>
                    </a:lnTo>
                    <a:lnTo>
                      <a:pt x="530" y="64"/>
                    </a:lnTo>
                    <a:lnTo>
                      <a:pt x="526" y="64"/>
                    </a:lnTo>
                    <a:lnTo>
                      <a:pt x="522" y="68"/>
                    </a:lnTo>
                    <a:lnTo>
                      <a:pt x="522" y="68"/>
                    </a:lnTo>
                    <a:lnTo>
                      <a:pt x="438" y="144"/>
                    </a:lnTo>
                    <a:lnTo>
                      <a:pt x="402" y="178"/>
                    </a:lnTo>
                    <a:lnTo>
                      <a:pt x="372" y="202"/>
                    </a:lnTo>
                    <a:lnTo>
                      <a:pt x="372" y="202"/>
                    </a:lnTo>
                    <a:lnTo>
                      <a:pt x="348" y="218"/>
                    </a:lnTo>
                    <a:lnTo>
                      <a:pt x="326" y="228"/>
                    </a:lnTo>
                    <a:lnTo>
                      <a:pt x="302" y="236"/>
                    </a:lnTo>
                    <a:lnTo>
                      <a:pt x="278" y="238"/>
                    </a:lnTo>
                    <a:lnTo>
                      <a:pt x="252" y="236"/>
                    </a:lnTo>
                    <a:lnTo>
                      <a:pt x="228" y="228"/>
                    </a:lnTo>
                    <a:lnTo>
                      <a:pt x="202" y="216"/>
                    </a:lnTo>
                    <a:lnTo>
                      <a:pt x="178" y="198"/>
                    </a:lnTo>
                    <a:lnTo>
                      <a:pt x="178" y="198"/>
                    </a:lnTo>
                    <a:lnTo>
                      <a:pt x="140" y="166"/>
                    </a:lnTo>
                    <a:lnTo>
                      <a:pt x="98" y="126"/>
                    </a:lnTo>
                    <a:lnTo>
                      <a:pt x="98" y="126"/>
                    </a:lnTo>
                    <a:lnTo>
                      <a:pt x="70" y="92"/>
                    </a:lnTo>
                    <a:lnTo>
                      <a:pt x="44" y="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14" y="52"/>
                    </a:lnTo>
                    <a:lnTo>
                      <a:pt x="30" y="76"/>
                    </a:lnTo>
                    <a:lnTo>
                      <a:pt x="50" y="106"/>
                    </a:lnTo>
                    <a:lnTo>
                      <a:pt x="76" y="138"/>
                    </a:lnTo>
                    <a:lnTo>
                      <a:pt x="76" y="138"/>
                    </a:lnTo>
                    <a:lnTo>
                      <a:pt x="104" y="168"/>
                    </a:lnTo>
                    <a:lnTo>
                      <a:pt x="128" y="194"/>
                    </a:lnTo>
                    <a:lnTo>
                      <a:pt x="150" y="214"/>
                    </a:lnTo>
                    <a:lnTo>
                      <a:pt x="170" y="230"/>
                    </a:lnTo>
                    <a:lnTo>
                      <a:pt x="188" y="244"/>
                    </a:lnTo>
                    <a:lnTo>
                      <a:pt x="204" y="254"/>
                    </a:lnTo>
                    <a:lnTo>
                      <a:pt x="230" y="268"/>
                    </a:lnTo>
                    <a:lnTo>
                      <a:pt x="230" y="268"/>
                    </a:lnTo>
                    <a:lnTo>
                      <a:pt x="246" y="276"/>
                    </a:lnTo>
                    <a:lnTo>
                      <a:pt x="266" y="280"/>
                    </a:lnTo>
                    <a:lnTo>
                      <a:pt x="288" y="284"/>
                    </a:lnTo>
                    <a:lnTo>
                      <a:pt x="314" y="282"/>
                    </a:lnTo>
                    <a:lnTo>
                      <a:pt x="340" y="278"/>
                    </a:lnTo>
                    <a:lnTo>
                      <a:pt x="366" y="270"/>
                    </a:lnTo>
                    <a:lnTo>
                      <a:pt x="394" y="256"/>
                    </a:lnTo>
                    <a:lnTo>
                      <a:pt x="408" y="246"/>
                    </a:lnTo>
                    <a:lnTo>
                      <a:pt x="422" y="236"/>
                    </a:lnTo>
                    <a:lnTo>
                      <a:pt x="422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5" name="Freeform 11"/>
              <p:cNvSpPr>
                <a:spLocks noEditPoints="1"/>
              </p:cNvSpPr>
              <p:nvPr/>
            </p:nvSpPr>
            <p:spPr bwMode="auto">
              <a:xfrm>
                <a:off x="3827463" y="471488"/>
                <a:ext cx="387350" cy="4445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108" y="0"/>
                  </a:cxn>
                  <a:cxn ang="0">
                    <a:pos x="108" y="52"/>
                  </a:cxn>
                  <a:cxn ang="0">
                    <a:pos x="0" y="52"/>
                  </a:cxn>
                  <a:cxn ang="0">
                    <a:pos x="0" y="200"/>
                  </a:cxn>
                  <a:cxn ang="0">
                    <a:pos x="108" y="200"/>
                  </a:cxn>
                  <a:cxn ang="0">
                    <a:pos x="108" y="280"/>
                  </a:cxn>
                  <a:cxn ang="0">
                    <a:pos x="136" y="280"/>
                  </a:cxn>
                  <a:cxn ang="0">
                    <a:pos x="136" y="200"/>
                  </a:cxn>
                  <a:cxn ang="0">
                    <a:pos x="244" y="200"/>
                  </a:cxn>
                  <a:cxn ang="0">
                    <a:pos x="244" y="52"/>
                  </a:cxn>
                  <a:cxn ang="0">
                    <a:pos x="136" y="52"/>
                  </a:cxn>
                  <a:cxn ang="0">
                    <a:pos x="136" y="0"/>
                  </a:cxn>
                  <a:cxn ang="0">
                    <a:pos x="108" y="78"/>
                  </a:cxn>
                  <a:cxn ang="0">
                    <a:pos x="108" y="174"/>
                  </a:cxn>
                  <a:cxn ang="0">
                    <a:pos x="28" y="174"/>
                  </a:cxn>
                  <a:cxn ang="0">
                    <a:pos x="28" y="78"/>
                  </a:cxn>
                  <a:cxn ang="0">
                    <a:pos x="108" y="78"/>
                  </a:cxn>
                  <a:cxn ang="0">
                    <a:pos x="216" y="78"/>
                  </a:cxn>
                  <a:cxn ang="0">
                    <a:pos x="216" y="174"/>
                  </a:cxn>
                  <a:cxn ang="0">
                    <a:pos x="136" y="174"/>
                  </a:cxn>
                  <a:cxn ang="0">
                    <a:pos x="136" y="78"/>
                  </a:cxn>
                  <a:cxn ang="0">
                    <a:pos x="216" y="78"/>
                  </a:cxn>
                </a:cxnLst>
                <a:rect l="0" t="0" r="r" b="b"/>
                <a:pathLst>
                  <a:path w="244" h="280">
                    <a:moveTo>
                      <a:pt x="136" y="0"/>
                    </a:moveTo>
                    <a:lnTo>
                      <a:pt x="108" y="0"/>
                    </a:lnTo>
                    <a:lnTo>
                      <a:pt x="108" y="52"/>
                    </a:lnTo>
                    <a:lnTo>
                      <a:pt x="0" y="52"/>
                    </a:lnTo>
                    <a:lnTo>
                      <a:pt x="0" y="200"/>
                    </a:lnTo>
                    <a:lnTo>
                      <a:pt x="108" y="200"/>
                    </a:lnTo>
                    <a:lnTo>
                      <a:pt x="108" y="280"/>
                    </a:lnTo>
                    <a:lnTo>
                      <a:pt x="136" y="280"/>
                    </a:lnTo>
                    <a:lnTo>
                      <a:pt x="136" y="200"/>
                    </a:lnTo>
                    <a:lnTo>
                      <a:pt x="244" y="200"/>
                    </a:lnTo>
                    <a:lnTo>
                      <a:pt x="244" y="52"/>
                    </a:lnTo>
                    <a:lnTo>
                      <a:pt x="136" y="52"/>
                    </a:lnTo>
                    <a:lnTo>
                      <a:pt x="136" y="0"/>
                    </a:lnTo>
                    <a:close/>
                    <a:moveTo>
                      <a:pt x="108" y="78"/>
                    </a:moveTo>
                    <a:lnTo>
                      <a:pt x="108" y="174"/>
                    </a:lnTo>
                    <a:lnTo>
                      <a:pt x="28" y="174"/>
                    </a:lnTo>
                    <a:lnTo>
                      <a:pt x="28" y="78"/>
                    </a:lnTo>
                    <a:lnTo>
                      <a:pt x="108" y="78"/>
                    </a:lnTo>
                    <a:close/>
                    <a:moveTo>
                      <a:pt x="216" y="78"/>
                    </a:moveTo>
                    <a:lnTo>
                      <a:pt x="216" y="174"/>
                    </a:lnTo>
                    <a:lnTo>
                      <a:pt x="136" y="174"/>
                    </a:lnTo>
                    <a:lnTo>
                      <a:pt x="136" y="78"/>
                    </a:lnTo>
                    <a:lnTo>
                      <a:pt x="216" y="7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4551363" y="700088"/>
                <a:ext cx="79375" cy="825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4" y="32"/>
                  </a:cxn>
                  <a:cxn ang="0">
                    <a:pos x="28" y="48"/>
                  </a:cxn>
                  <a:cxn ang="0">
                    <a:pos x="30" y="52"/>
                  </a:cxn>
                  <a:cxn ang="0">
                    <a:pos x="50" y="36"/>
                  </a:cxn>
                  <a:cxn ang="0">
                    <a:pos x="50" y="34"/>
                  </a:cxn>
                  <a:cxn ang="0">
                    <a:pos x="50" y="34"/>
                  </a:cxn>
                  <a:cxn ang="0">
                    <a:pos x="22" y="2"/>
                  </a:cxn>
                  <a:cxn ang="0">
                    <a:pos x="20" y="0"/>
                  </a:cxn>
                </a:cxnLst>
                <a:rect l="0" t="0" r="r" b="b"/>
                <a:pathLst>
                  <a:path w="50" h="52">
                    <a:moveTo>
                      <a:pt x="20" y="0"/>
                    </a:move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4" y="32"/>
                    </a:lnTo>
                    <a:lnTo>
                      <a:pt x="28" y="48"/>
                    </a:lnTo>
                    <a:lnTo>
                      <a:pt x="30" y="52"/>
                    </a:lnTo>
                    <a:lnTo>
                      <a:pt x="50" y="36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22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4386263" y="560388"/>
                <a:ext cx="263525" cy="266700"/>
              </a:xfrm>
              <a:custGeom>
                <a:avLst/>
                <a:gdLst/>
                <a:ahLst/>
                <a:cxnLst>
                  <a:cxn ang="0">
                    <a:pos x="166" y="144"/>
                  </a:cxn>
                  <a:cxn ang="0">
                    <a:pos x="96" y="144"/>
                  </a:cxn>
                  <a:cxn ang="0">
                    <a:pos x="96" y="86"/>
                  </a:cxn>
                  <a:cxn ang="0">
                    <a:pos x="156" y="86"/>
                  </a:cxn>
                  <a:cxn ang="0">
                    <a:pos x="156" y="62"/>
                  </a:cxn>
                  <a:cxn ang="0">
                    <a:pos x="96" y="62"/>
                  </a:cxn>
                  <a:cxn ang="0">
                    <a:pos x="96" y="24"/>
                  </a:cxn>
                  <a:cxn ang="0">
                    <a:pos x="162" y="24"/>
                  </a:cxn>
                  <a:cxn ang="0">
                    <a:pos x="162" y="0"/>
                  </a:cxn>
                  <a:cxn ang="0">
                    <a:pos x="6" y="0"/>
                  </a:cxn>
                  <a:cxn ang="0">
                    <a:pos x="6" y="24"/>
                  </a:cxn>
                  <a:cxn ang="0">
                    <a:pos x="70" y="24"/>
                  </a:cxn>
                  <a:cxn ang="0">
                    <a:pos x="70" y="62"/>
                  </a:cxn>
                  <a:cxn ang="0">
                    <a:pos x="10" y="62"/>
                  </a:cxn>
                  <a:cxn ang="0">
                    <a:pos x="10" y="86"/>
                  </a:cxn>
                  <a:cxn ang="0">
                    <a:pos x="70" y="86"/>
                  </a:cxn>
                  <a:cxn ang="0">
                    <a:pos x="70" y="144"/>
                  </a:cxn>
                  <a:cxn ang="0">
                    <a:pos x="0" y="144"/>
                  </a:cxn>
                  <a:cxn ang="0">
                    <a:pos x="0" y="168"/>
                  </a:cxn>
                  <a:cxn ang="0">
                    <a:pos x="166" y="168"/>
                  </a:cxn>
                  <a:cxn ang="0">
                    <a:pos x="166" y="144"/>
                  </a:cxn>
                </a:cxnLst>
                <a:rect l="0" t="0" r="r" b="b"/>
                <a:pathLst>
                  <a:path w="166" h="168">
                    <a:moveTo>
                      <a:pt x="166" y="144"/>
                    </a:moveTo>
                    <a:lnTo>
                      <a:pt x="96" y="144"/>
                    </a:lnTo>
                    <a:lnTo>
                      <a:pt x="96" y="86"/>
                    </a:lnTo>
                    <a:lnTo>
                      <a:pt x="156" y="86"/>
                    </a:lnTo>
                    <a:lnTo>
                      <a:pt x="156" y="62"/>
                    </a:lnTo>
                    <a:lnTo>
                      <a:pt x="96" y="62"/>
                    </a:lnTo>
                    <a:lnTo>
                      <a:pt x="96" y="24"/>
                    </a:lnTo>
                    <a:lnTo>
                      <a:pt x="162" y="24"/>
                    </a:lnTo>
                    <a:lnTo>
                      <a:pt x="162" y="0"/>
                    </a:lnTo>
                    <a:lnTo>
                      <a:pt x="6" y="0"/>
                    </a:lnTo>
                    <a:lnTo>
                      <a:pt x="6" y="24"/>
                    </a:lnTo>
                    <a:lnTo>
                      <a:pt x="70" y="24"/>
                    </a:lnTo>
                    <a:lnTo>
                      <a:pt x="70" y="62"/>
                    </a:lnTo>
                    <a:lnTo>
                      <a:pt x="10" y="62"/>
                    </a:lnTo>
                    <a:lnTo>
                      <a:pt x="10" y="86"/>
                    </a:lnTo>
                    <a:lnTo>
                      <a:pt x="70" y="86"/>
                    </a:lnTo>
                    <a:lnTo>
                      <a:pt x="70" y="14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166" y="168"/>
                    </a:lnTo>
                    <a:lnTo>
                      <a:pt x="166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8" name="Freeform 14"/>
              <p:cNvSpPr>
                <a:spLocks noEditPoints="1"/>
              </p:cNvSpPr>
              <p:nvPr/>
            </p:nvSpPr>
            <p:spPr bwMode="auto">
              <a:xfrm>
                <a:off x="4322763" y="487363"/>
                <a:ext cx="393700" cy="415925"/>
              </a:xfrm>
              <a:custGeom>
                <a:avLst/>
                <a:gdLst/>
                <a:ahLst/>
                <a:cxnLst>
                  <a:cxn ang="0">
                    <a:pos x="0" y="262"/>
                  </a:cxn>
                  <a:cxn ang="0">
                    <a:pos x="248" y="262"/>
                  </a:cxn>
                  <a:cxn ang="0">
                    <a:pos x="248" y="0"/>
                  </a:cxn>
                  <a:cxn ang="0">
                    <a:pos x="0" y="0"/>
                  </a:cxn>
                  <a:cxn ang="0">
                    <a:pos x="0" y="262"/>
                  </a:cxn>
                  <a:cxn ang="0">
                    <a:pos x="222" y="24"/>
                  </a:cxn>
                  <a:cxn ang="0">
                    <a:pos x="222" y="236"/>
                  </a:cxn>
                  <a:cxn ang="0">
                    <a:pos x="26" y="236"/>
                  </a:cxn>
                  <a:cxn ang="0">
                    <a:pos x="26" y="24"/>
                  </a:cxn>
                  <a:cxn ang="0">
                    <a:pos x="222" y="24"/>
                  </a:cxn>
                </a:cxnLst>
                <a:rect l="0" t="0" r="r" b="b"/>
                <a:pathLst>
                  <a:path w="248" h="262">
                    <a:moveTo>
                      <a:pt x="0" y="262"/>
                    </a:moveTo>
                    <a:lnTo>
                      <a:pt x="248" y="26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262"/>
                    </a:lnTo>
                    <a:close/>
                    <a:moveTo>
                      <a:pt x="222" y="24"/>
                    </a:moveTo>
                    <a:lnTo>
                      <a:pt x="222" y="236"/>
                    </a:lnTo>
                    <a:lnTo>
                      <a:pt x="26" y="236"/>
                    </a:lnTo>
                    <a:lnTo>
                      <a:pt x="26" y="24"/>
                    </a:lnTo>
                    <a:lnTo>
                      <a:pt x="222" y="2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4795838" y="487363"/>
                <a:ext cx="190500" cy="428625"/>
              </a:xfrm>
              <a:custGeom>
                <a:avLst/>
                <a:gdLst/>
                <a:ahLst/>
                <a:cxnLst>
                  <a:cxn ang="0">
                    <a:pos x="118" y="150"/>
                  </a:cxn>
                  <a:cxn ang="0">
                    <a:pos x="118" y="150"/>
                  </a:cxn>
                  <a:cxn ang="0">
                    <a:pos x="74" y="114"/>
                  </a:cxn>
                  <a:cxn ang="0">
                    <a:pos x="74" y="100"/>
                  </a:cxn>
                  <a:cxn ang="0">
                    <a:pos x="112" y="100"/>
                  </a:cxn>
                  <a:cxn ang="0">
                    <a:pos x="112" y="74"/>
                  </a:cxn>
                  <a:cxn ang="0">
                    <a:pos x="74" y="74"/>
                  </a:cxn>
                  <a:cxn ang="0">
                    <a:pos x="74" y="34"/>
                  </a:cxn>
                  <a:cxn ang="0">
                    <a:pos x="74" y="34"/>
                  </a:cxn>
                  <a:cxn ang="0">
                    <a:pos x="104" y="28"/>
                  </a:cxn>
                  <a:cxn ang="0">
                    <a:pos x="114" y="26"/>
                  </a:cxn>
                  <a:cxn ang="0">
                    <a:pos x="108" y="0"/>
                  </a:cxn>
                  <a:cxn ang="0">
                    <a:pos x="108" y="0"/>
                  </a:cxn>
                  <a:cxn ang="0">
                    <a:pos x="92" y="4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8" y="16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48" y="36"/>
                  </a:cxn>
                  <a:cxn ang="0">
                    <a:pos x="48" y="74"/>
                  </a:cxn>
                  <a:cxn ang="0">
                    <a:pos x="4" y="74"/>
                  </a:cxn>
                  <a:cxn ang="0">
                    <a:pos x="4" y="100"/>
                  </a:cxn>
                  <a:cxn ang="0">
                    <a:pos x="44" y="100"/>
                  </a:cxn>
                  <a:cxn ang="0">
                    <a:pos x="44" y="100"/>
                  </a:cxn>
                  <a:cxn ang="0">
                    <a:pos x="36" y="124"/>
                  </a:cxn>
                  <a:cxn ang="0">
                    <a:pos x="24" y="148"/>
                  </a:cxn>
                  <a:cxn ang="0">
                    <a:pos x="12" y="170"/>
                  </a:cxn>
                  <a:cxn ang="0">
                    <a:pos x="0" y="192"/>
                  </a:cxn>
                  <a:cxn ang="0">
                    <a:pos x="0" y="192"/>
                  </a:cxn>
                  <a:cxn ang="0">
                    <a:pos x="18" y="212"/>
                  </a:cxn>
                  <a:cxn ang="0">
                    <a:pos x="18" y="212"/>
                  </a:cxn>
                  <a:cxn ang="0">
                    <a:pos x="34" y="186"/>
                  </a:cxn>
                  <a:cxn ang="0">
                    <a:pos x="48" y="158"/>
                  </a:cxn>
                  <a:cxn ang="0">
                    <a:pos x="48" y="270"/>
                  </a:cxn>
                  <a:cxn ang="0">
                    <a:pos x="74" y="270"/>
                  </a:cxn>
                  <a:cxn ang="0">
                    <a:pos x="74" y="146"/>
                  </a:cxn>
                  <a:cxn ang="0">
                    <a:pos x="74" y="146"/>
                  </a:cxn>
                  <a:cxn ang="0">
                    <a:pos x="100" y="172"/>
                  </a:cxn>
                  <a:cxn ang="0">
                    <a:pos x="102" y="172"/>
                  </a:cxn>
                  <a:cxn ang="0">
                    <a:pos x="120" y="152"/>
                  </a:cxn>
                  <a:cxn ang="0">
                    <a:pos x="118" y="150"/>
                  </a:cxn>
                </a:cxnLst>
                <a:rect l="0" t="0" r="r" b="b"/>
                <a:pathLst>
                  <a:path w="120" h="270">
                    <a:moveTo>
                      <a:pt x="118" y="150"/>
                    </a:moveTo>
                    <a:lnTo>
                      <a:pt x="118" y="150"/>
                    </a:lnTo>
                    <a:lnTo>
                      <a:pt x="74" y="114"/>
                    </a:lnTo>
                    <a:lnTo>
                      <a:pt x="74" y="100"/>
                    </a:lnTo>
                    <a:lnTo>
                      <a:pt x="112" y="100"/>
                    </a:lnTo>
                    <a:lnTo>
                      <a:pt x="112" y="74"/>
                    </a:lnTo>
                    <a:lnTo>
                      <a:pt x="74" y="74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104" y="28"/>
                    </a:lnTo>
                    <a:lnTo>
                      <a:pt x="114" y="2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2" y="4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8" y="16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48" y="36"/>
                    </a:lnTo>
                    <a:lnTo>
                      <a:pt x="48" y="74"/>
                    </a:lnTo>
                    <a:lnTo>
                      <a:pt x="4" y="74"/>
                    </a:lnTo>
                    <a:lnTo>
                      <a:pt x="4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36" y="124"/>
                    </a:lnTo>
                    <a:lnTo>
                      <a:pt x="24" y="148"/>
                    </a:lnTo>
                    <a:lnTo>
                      <a:pt x="12" y="170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8" y="212"/>
                    </a:lnTo>
                    <a:lnTo>
                      <a:pt x="18" y="212"/>
                    </a:lnTo>
                    <a:lnTo>
                      <a:pt x="34" y="186"/>
                    </a:lnTo>
                    <a:lnTo>
                      <a:pt x="48" y="158"/>
                    </a:lnTo>
                    <a:lnTo>
                      <a:pt x="48" y="270"/>
                    </a:lnTo>
                    <a:lnTo>
                      <a:pt x="74" y="270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100" y="172"/>
                    </a:lnTo>
                    <a:lnTo>
                      <a:pt x="102" y="172"/>
                    </a:lnTo>
                    <a:lnTo>
                      <a:pt x="120" y="152"/>
                    </a:lnTo>
                    <a:lnTo>
                      <a:pt x="118" y="15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4951413" y="468313"/>
                <a:ext cx="288925" cy="444500"/>
              </a:xfrm>
              <a:custGeom>
                <a:avLst/>
                <a:gdLst/>
                <a:ahLst/>
                <a:cxnLst>
                  <a:cxn ang="0">
                    <a:pos x="112" y="144"/>
                  </a:cxn>
                  <a:cxn ang="0">
                    <a:pos x="118" y="130"/>
                  </a:cxn>
                  <a:cxn ang="0">
                    <a:pos x="92" y="126"/>
                  </a:cxn>
                  <a:cxn ang="0">
                    <a:pos x="106" y="118"/>
                  </a:cxn>
                  <a:cxn ang="0">
                    <a:pos x="146" y="86"/>
                  </a:cxn>
                  <a:cxn ang="0">
                    <a:pos x="172" y="48"/>
                  </a:cxn>
                  <a:cxn ang="0">
                    <a:pos x="172" y="24"/>
                  </a:cxn>
                  <a:cxn ang="0">
                    <a:pos x="82" y="24"/>
                  </a:cxn>
                  <a:cxn ang="0">
                    <a:pos x="92" y="8"/>
                  </a:cxn>
                  <a:cxn ang="0">
                    <a:pos x="66" y="2"/>
                  </a:cxn>
                  <a:cxn ang="0">
                    <a:pos x="54" y="22"/>
                  </a:cxn>
                  <a:cxn ang="0">
                    <a:pos x="24" y="58"/>
                  </a:cxn>
                  <a:cxn ang="0">
                    <a:pos x="6" y="76"/>
                  </a:cxn>
                  <a:cxn ang="0">
                    <a:pos x="28" y="90"/>
                  </a:cxn>
                  <a:cxn ang="0">
                    <a:pos x="66" y="50"/>
                  </a:cxn>
                  <a:cxn ang="0">
                    <a:pos x="140" y="50"/>
                  </a:cxn>
                  <a:cxn ang="0">
                    <a:pos x="110" y="84"/>
                  </a:cxn>
                  <a:cxn ang="0">
                    <a:pos x="100" y="92"/>
                  </a:cxn>
                  <a:cxn ang="0">
                    <a:pos x="66" y="64"/>
                  </a:cxn>
                  <a:cxn ang="0">
                    <a:pos x="52" y="84"/>
                  </a:cxn>
                  <a:cxn ang="0">
                    <a:pos x="78" y="106"/>
                  </a:cxn>
                  <a:cxn ang="0">
                    <a:pos x="46" y="120"/>
                  </a:cxn>
                  <a:cxn ang="0">
                    <a:pos x="12" y="132"/>
                  </a:cxn>
                  <a:cxn ang="0">
                    <a:pos x="28" y="154"/>
                  </a:cxn>
                  <a:cxn ang="0">
                    <a:pos x="86" y="130"/>
                  </a:cxn>
                  <a:cxn ang="0">
                    <a:pos x="78" y="142"/>
                  </a:cxn>
                  <a:cxn ang="0">
                    <a:pos x="60" y="164"/>
                  </a:cxn>
                  <a:cxn ang="0">
                    <a:pos x="26" y="192"/>
                  </a:cxn>
                  <a:cxn ang="0">
                    <a:pos x="4" y="204"/>
                  </a:cxn>
                  <a:cxn ang="0">
                    <a:pos x="24" y="224"/>
                  </a:cxn>
                  <a:cxn ang="0">
                    <a:pos x="40" y="216"/>
                  </a:cxn>
                  <a:cxn ang="0">
                    <a:pos x="76" y="188"/>
                  </a:cxn>
                  <a:cxn ang="0">
                    <a:pos x="94" y="168"/>
                  </a:cxn>
                  <a:cxn ang="0">
                    <a:pos x="152" y="168"/>
                  </a:cxn>
                  <a:cxn ang="0">
                    <a:pos x="138" y="200"/>
                  </a:cxn>
                  <a:cxn ang="0">
                    <a:pos x="108" y="226"/>
                  </a:cxn>
                  <a:cxn ang="0">
                    <a:pos x="76" y="198"/>
                  </a:cxn>
                  <a:cxn ang="0">
                    <a:pos x="58" y="214"/>
                  </a:cxn>
                  <a:cxn ang="0">
                    <a:pos x="84" y="240"/>
                  </a:cxn>
                  <a:cxn ang="0">
                    <a:pos x="56" y="250"/>
                  </a:cxn>
                  <a:cxn ang="0">
                    <a:pos x="0" y="258"/>
                  </a:cxn>
                  <a:cxn ang="0">
                    <a:pos x="10" y="280"/>
                  </a:cxn>
                  <a:cxn ang="0">
                    <a:pos x="56" y="274"/>
                  </a:cxn>
                  <a:cxn ang="0">
                    <a:pos x="100" y="258"/>
                  </a:cxn>
                  <a:cxn ang="0">
                    <a:pos x="128" y="242"/>
                  </a:cxn>
                  <a:cxn ang="0">
                    <a:pos x="156" y="218"/>
                  </a:cxn>
                  <a:cxn ang="0">
                    <a:pos x="176" y="186"/>
                  </a:cxn>
                  <a:cxn ang="0">
                    <a:pos x="182" y="144"/>
                  </a:cxn>
                </a:cxnLst>
                <a:rect l="0" t="0" r="r" b="b"/>
                <a:pathLst>
                  <a:path w="182" h="280">
                    <a:moveTo>
                      <a:pt x="112" y="144"/>
                    </a:moveTo>
                    <a:lnTo>
                      <a:pt x="112" y="144"/>
                    </a:lnTo>
                    <a:lnTo>
                      <a:pt x="116" y="134"/>
                    </a:lnTo>
                    <a:lnTo>
                      <a:pt x="118" y="130"/>
                    </a:lnTo>
                    <a:lnTo>
                      <a:pt x="92" y="126"/>
                    </a:lnTo>
                    <a:lnTo>
                      <a:pt x="92" y="126"/>
                    </a:lnTo>
                    <a:lnTo>
                      <a:pt x="106" y="118"/>
                    </a:lnTo>
                    <a:lnTo>
                      <a:pt x="106" y="118"/>
                    </a:lnTo>
                    <a:lnTo>
                      <a:pt x="128" y="102"/>
                    </a:lnTo>
                    <a:lnTo>
                      <a:pt x="146" y="86"/>
                    </a:lnTo>
                    <a:lnTo>
                      <a:pt x="160" y="68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72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54" y="22"/>
                    </a:lnTo>
                    <a:lnTo>
                      <a:pt x="40" y="40"/>
                    </a:lnTo>
                    <a:lnTo>
                      <a:pt x="24" y="58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48" y="70"/>
                    </a:lnTo>
                    <a:lnTo>
                      <a:pt x="66" y="50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20" y="74"/>
                    </a:lnTo>
                    <a:lnTo>
                      <a:pt x="110" y="84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68" y="66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52" y="84"/>
                    </a:lnTo>
                    <a:lnTo>
                      <a:pt x="52" y="84"/>
                    </a:lnTo>
                    <a:lnTo>
                      <a:pt x="78" y="106"/>
                    </a:lnTo>
                    <a:lnTo>
                      <a:pt x="78" y="106"/>
                    </a:lnTo>
                    <a:lnTo>
                      <a:pt x="46" y="120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28" y="154"/>
                    </a:lnTo>
                    <a:lnTo>
                      <a:pt x="28" y="154"/>
                    </a:lnTo>
                    <a:lnTo>
                      <a:pt x="58" y="142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78" y="142"/>
                    </a:lnTo>
                    <a:lnTo>
                      <a:pt x="70" y="154"/>
                    </a:lnTo>
                    <a:lnTo>
                      <a:pt x="60" y="164"/>
                    </a:lnTo>
                    <a:lnTo>
                      <a:pt x="48" y="174"/>
                    </a:lnTo>
                    <a:lnTo>
                      <a:pt x="26" y="192"/>
                    </a:lnTo>
                    <a:lnTo>
                      <a:pt x="4" y="204"/>
                    </a:lnTo>
                    <a:lnTo>
                      <a:pt x="4" y="204"/>
                    </a:lnTo>
                    <a:lnTo>
                      <a:pt x="12" y="212"/>
                    </a:lnTo>
                    <a:lnTo>
                      <a:pt x="24" y="224"/>
                    </a:lnTo>
                    <a:lnTo>
                      <a:pt x="24" y="224"/>
                    </a:lnTo>
                    <a:lnTo>
                      <a:pt x="40" y="216"/>
                    </a:lnTo>
                    <a:lnTo>
                      <a:pt x="54" y="208"/>
                    </a:lnTo>
                    <a:lnTo>
                      <a:pt x="76" y="188"/>
                    </a:lnTo>
                    <a:lnTo>
                      <a:pt x="90" y="174"/>
                    </a:lnTo>
                    <a:lnTo>
                      <a:pt x="94" y="168"/>
                    </a:lnTo>
                    <a:lnTo>
                      <a:pt x="152" y="168"/>
                    </a:lnTo>
                    <a:lnTo>
                      <a:pt x="152" y="168"/>
                    </a:lnTo>
                    <a:lnTo>
                      <a:pt x="146" y="184"/>
                    </a:lnTo>
                    <a:lnTo>
                      <a:pt x="138" y="200"/>
                    </a:lnTo>
                    <a:lnTo>
                      <a:pt x="124" y="214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76" y="198"/>
                    </a:lnTo>
                    <a:lnTo>
                      <a:pt x="58" y="214"/>
                    </a:lnTo>
                    <a:lnTo>
                      <a:pt x="58" y="214"/>
                    </a:lnTo>
                    <a:lnTo>
                      <a:pt x="84" y="240"/>
                    </a:lnTo>
                    <a:lnTo>
                      <a:pt x="84" y="240"/>
                    </a:lnTo>
                    <a:lnTo>
                      <a:pt x="70" y="246"/>
                    </a:lnTo>
                    <a:lnTo>
                      <a:pt x="56" y="250"/>
                    </a:lnTo>
                    <a:lnTo>
                      <a:pt x="28" y="256"/>
                    </a:lnTo>
                    <a:lnTo>
                      <a:pt x="0" y="258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32" y="278"/>
                    </a:lnTo>
                    <a:lnTo>
                      <a:pt x="56" y="274"/>
                    </a:lnTo>
                    <a:lnTo>
                      <a:pt x="84" y="266"/>
                    </a:lnTo>
                    <a:lnTo>
                      <a:pt x="100" y="258"/>
                    </a:lnTo>
                    <a:lnTo>
                      <a:pt x="114" y="252"/>
                    </a:lnTo>
                    <a:lnTo>
                      <a:pt x="128" y="242"/>
                    </a:lnTo>
                    <a:lnTo>
                      <a:pt x="142" y="232"/>
                    </a:lnTo>
                    <a:lnTo>
                      <a:pt x="156" y="218"/>
                    </a:lnTo>
                    <a:lnTo>
                      <a:pt x="166" y="204"/>
                    </a:lnTo>
                    <a:lnTo>
                      <a:pt x="176" y="186"/>
                    </a:lnTo>
                    <a:lnTo>
                      <a:pt x="182" y="166"/>
                    </a:lnTo>
                    <a:lnTo>
                      <a:pt x="182" y="144"/>
                    </a:lnTo>
                    <a:lnTo>
                      <a:pt x="112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5319713" y="512763"/>
                <a:ext cx="184150" cy="41275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5297488" y="627063"/>
                <a:ext cx="225425" cy="247650"/>
              </a:xfrm>
              <a:custGeom>
                <a:avLst/>
                <a:gdLst/>
                <a:ahLst/>
                <a:cxnLst>
                  <a:cxn ang="0">
                    <a:pos x="134" y="130"/>
                  </a:cxn>
                  <a:cxn ang="0">
                    <a:pos x="134" y="130"/>
                  </a:cxn>
                  <a:cxn ang="0">
                    <a:pos x="104" y="60"/>
                  </a:cxn>
                  <a:cxn ang="0">
                    <a:pos x="104" y="56"/>
                  </a:cxn>
                  <a:cxn ang="0">
                    <a:pos x="80" y="68"/>
                  </a:cxn>
                  <a:cxn ang="0">
                    <a:pos x="80" y="70"/>
                  </a:cxn>
                  <a:cxn ang="0">
                    <a:pos x="80" y="70"/>
                  </a:cxn>
                  <a:cxn ang="0">
                    <a:pos x="98" y="112"/>
                  </a:cxn>
                  <a:cxn ang="0">
                    <a:pos x="36" y="126"/>
                  </a:cxn>
                  <a:cxn ang="0">
                    <a:pos x="36" y="126"/>
                  </a:cxn>
                  <a:cxn ang="0">
                    <a:pos x="48" y="104"/>
                  </a:cxn>
                  <a:cxn ang="0">
                    <a:pos x="58" y="78"/>
                  </a:cxn>
                  <a:cxn ang="0">
                    <a:pos x="76" y="26"/>
                  </a:cxn>
                  <a:cxn ang="0">
                    <a:pos x="142" y="26"/>
                  </a:cxn>
                  <a:cxn ang="0">
                    <a:pos x="142" y="0"/>
                  </a:cxn>
                  <a:cxn ang="0">
                    <a:pos x="2" y="0"/>
                  </a:cxn>
                  <a:cxn ang="0">
                    <a:pos x="2" y="26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44" y="44"/>
                  </a:cxn>
                  <a:cxn ang="0">
                    <a:pos x="34" y="68"/>
                  </a:cxn>
                  <a:cxn ang="0">
                    <a:pos x="22" y="98"/>
                  </a:cxn>
                  <a:cxn ang="0">
                    <a:pos x="8" y="130"/>
                  </a:cxn>
                  <a:cxn ang="0">
                    <a:pos x="8" y="130"/>
                  </a:cxn>
                  <a:cxn ang="0">
                    <a:pos x="2" y="136"/>
                  </a:cxn>
                  <a:cxn ang="0">
                    <a:pos x="0" y="138"/>
                  </a:cxn>
                  <a:cxn ang="0">
                    <a:pos x="8" y="156"/>
                  </a:cxn>
                  <a:cxn ang="0">
                    <a:pos x="8" y="156"/>
                  </a:cxn>
                  <a:cxn ang="0">
                    <a:pos x="48" y="146"/>
                  </a:cxn>
                  <a:cxn ang="0">
                    <a:pos x="82" y="138"/>
                  </a:cxn>
                  <a:cxn ang="0">
                    <a:pos x="106" y="132"/>
                  </a:cxn>
                  <a:cxn ang="0">
                    <a:pos x="108" y="140"/>
                  </a:cxn>
                  <a:cxn ang="0">
                    <a:pos x="134" y="130"/>
                  </a:cxn>
                </a:cxnLst>
                <a:rect l="0" t="0" r="r" b="b"/>
                <a:pathLst>
                  <a:path w="142" h="156">
                    <a:moveTo>
                      <a:pt x="134" y="130"/>
                    </a:moveTo>
                    <a:lnTo>
                      <a:pt x="134" y="130"/>
                    </a:lnTo>
                    <a:lnTo>
                      <a:pt x="104" y="60"/>
                    </a:lnTo>
                    <a:lnTo>
                      <a:pt x="104" y="56"/>
                    </a:lnTo>
                    <a:lnTo>
                      <a:pt x="80" y="68"/>
                    </a:lnTo>
                    <a:lnTo>
                      <a:pt x="80" y="70"/>
                    </a:lnTo>
                    <a:lnTo>
                      <a:pt x="80" y="70"/>
                    </a:lnTo>
                    <a:lnTo>
                      <a:pt x="98" y="112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48" y="104"/>
                    </a:lnTo>
                    <a:lnTo>
                      <a:pt x="58" y="78"/>
                    </a:lnTo>
                    <a:lnTo>
                      <a:pt x="76" y="26"/>
                    </a:lnTo>
                    <a:lnTo>
                      <a:pt x="142" y="26"/>
                    </a:lnTo>
                    <a:lnTo>
                      <a:pt x="142" y="0"/>
                    </a:lnTo>
                    <a:lnTo>
                      <a:pt x="2" y="0"/>
                    </a:lnTo>
                    <a:lnTo>
                      <a:pt x="2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4" y="44"/>
                    </a:lnTo>
                    <a:lnTo>
                      <a:pt x="34" y="68"/>
                    </a:lnTo>
                    <a:lnTo>
                      <a:pt x="22" y="98"/>
                    </a:lnTo>
                    <a:lnTo>
                      <a:pt x="8" y="130"/>
                    </a:lnTo>
                    <a:lnTo>
                      <a:pt x="8" y="130"/>
                    </a:lnTo>
                    <a:lnTo>
                      <a:pt x="2" y="136"/>
                    </a:lnTo>
                    <a:lnTo>
                      <a:pt x="0" y="13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8" y="146"/>
                    </a:lnTo>
                    <a:lnTo>
                      <a:pt x="82" y="138"/>
                    </a:lnTo>
                    <a:lnTo>
                      <a:pt x="106" y="132"/>
                    </a:lnTo>
                    <a:lnTo>
                      <a:pt x="108" y="140"/>
                    </a:lnTo>
                    <a:lnTo>
                      <a:pt x="134" y="13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5462588" y="471488"/>
                <a:ext cx="266700" cy="450850"/>
              </a:xfrm>
              <a:custGeom>
                <a:avLst/>
                <a:gdLst/>
                <a:ahLst/>
                <a:cxnLst>
                  <a:cxn ang="0">
                    <a:pos x="92" y="58"/>
                  </a:cxn>
                  <a:cxn ang="0">
                    <a:pos x="94" y="0"/>
                  </a:cxn>
                  <a:cxn ang="0">
                    <a:pos x="66" y="2"/>
                  </a:cxn>
                  <a:cxn ang="0">
                    <a:pos x="66" y="58"/>
                  </a:cxn>
                  <a:cxn ang="0">
                    <a:pos x="28" y="84"/>
                  </a:cxn>
                  <a:cxn ang="0">
                    <a:pos x="64" y="118"/>
                  </a:cxn>
                  <a:cxn ang="0">
                    <a:pos x="62" y="154"/>
                  </a:cxn>
                  <a:cxn ang="0">
                    <a:pos x="54" y="196"/>
                  </a:cxn>
                  <a:cxn ang="0">
                    <a:pos x="34" y="230"/>
                  </a:cxn>
                  <a:cxn ang="0">
                    <a:pos x="24" y="244"/>
                  </a:cxn>
                  <a:cxn ang="0">
                    <a:pos x="0" y="264"/>
                  </a:cxn>
                  <a:cxn ang="0">
                    <a:pos x="20" y="284"/>
                  </a:cxn>
                  <a:cxn ang="0">
                    <a:pos x="44" y="266"/>
                  </a:cxn>
                  <a:cxn ang="0">
                    <a:pos x="70" y="230"/>
                  </a:cxn>
                  <a:cxn ang="0">
                    <a:pos x="80" y="202"/>
                  </a:cxn>
                  <a:cxn ang="0">
                    <a:pos x="88" y="170"/>
                  </a:cxn>
                  <a:cxn ang="0">
                    <a:pos x="92" y="130"/>
                  </a:cxn>
                  <a:cxn ang="0">
                    <a:pos x="140" y="84"/>
                  </a:cxn>
                  <a:cxn ang="0">
                    <a:pos x="138" y="154"/>
                  </a:cxn>
                  <a:cxn ang="0">
                    <a:pos x="134" y="224"/>
                  </a:cxn>
                  <a:cxn ang="0">
                    <a:pos x="130" y="238"/>
                  </a:cxn>
                  <a:cxn ang="0">
                    <a:pos x="116" y="244"/>
                  </a:cxn>
                  <a:cxn ang="0">
                    <a:pos x="84" y="244"/>
                  </a:cxn>
                  <a:cxn ang="0">
                    <a:pos x="90" y="272"/>
                  </a:cxn>
                  <a:cxn ang="0">
                    <a:pos x="122" y="272"/>
                  </a:cxn>
                  <a:cxn ang="0">
                    <a:pos x="122" y="272"/>
                  </a:cxn>
                  <a:cxn ang="0">
                    <a:pos x="138" y="268"/>
                  </a:cxn>
                  <a:cxn ang="0">
                    <a:pos x="150" y="260"/>
                  </a:cxn>
                  <a:cxn ang="0">
                    <a:pos x="158" y="248"/>
                  </a:cxn>
                  <a:cxn ang="0">
                    <a:pos x="162" y="230"/>
                  </a:cxn>
                  <a:cxn ang="0">
                    <a:pos x="166" y="154"/>
                  </a:cxn>
                  <a:cxn ang="0">
                    <a:pos x="168" y="58"/>
                  </a:cxn>
                </a:cxnLst>
                <a:rect l="0" t="0" r="r" b="b"/>
                <a:pathLst>
                  <a:path w="168" h="284">
                    <a:moveTo>
                      <a:pt x="92" y="58"/>
                    </a:moveTo>
                    <a:lnTo>
                      <a:pt x="92" y="58"/>
                    </a:lnTo>
                    <a:lnTo>
                      <a:pt x="94" y="2"/>
                    </a:lnTo>
                    <a:lnTo>
                      <a:pt x="94" y="0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58"/>
                    </a:lnTo>
                    <a:lnTo>
                      <a:pt x="28" y="58"/>
                    </a:lnTo>
                    <a:lnTo>
                      <a:pt x="28" y="84"/>
                    </a:lnTo>
                    <a:lnTo>
                      <a:pt x="64" y="84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54"/>
                    </a:lnTo>
                    <a:lnTo>
                      <a:pt x="58" y="182"/>
                    </a:lnTo>
                    <a:lnTo>
                      <a:pt x="54" y="196"/>
                    </a:lnTo>
                    <a:lnTo>
                      <a:pt x="48" y="208"/>
                    </a:lnTo>
                    <a:lnTo>
                      <a:pt x="34" y="230"/>
                    </a:lnTo>
                    <a:lnTo>
                      <a:pt x="34" y="230"/>
                    </a:lnTo>
                    <a:lnTo>
                      <a:pt x="24" y="244"/>
                    </a:lnTo>
                    <a:lnTo>
                      <a:pt x="12" y="254"/>
                    </a:lnTo>
                    <a:lnTo>
                      <a:pt x="0" y="264"/>
                    </a:lnTo>
                    <a:lnTo>
                      <a:pt x="20" y="284"/>
                    </a:lnTo>
                    <a:lnTo>
                      <a:pt x="20" y="284"/>
                    </a:lnTo>
                    <a:lnTo>
                      <a:pt x="32" y="276"/>
                    </a:lnTo>
                    <a:lnTo>
                      <a:pt x="44" y="266"/>
                    </a:lnTo>
                    <a:lnTo>
                      <a:pt x="56" y="250"/>
                    </a:lnTo>
                    <a:lnTo>
                      <a:pt x="70" y="230"/>
                    </a:lnTo>
                    <a:lnTo>
                      <a:pt x="76" y="216"/>
                    </a:lnTo>
                    <a:lnTo>
                      <a:pt x="80" y="202"/>
                    </a:lnTo>
                    <a:lnTo>
                      <a:pt x="86" y="186"/>
                    </a:lnTo>
                    <a:lnTo>
                      <a:pt x="88" y="170"/>
                    </a:lnTo>
                    <a:lnTo>
                      <a:pt x="90" y="150"/>
                    </a:lnTo>
                    <a:lnTo>
                      <a:pt x="92" y="130"/>
                    </a:lnTo>
                    <a:lnTo>
                      <a:pt x="92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38" y="154"/>
                    </a:lnTo>
                    <a:lnTo>
                      <a:pt x="134" y="224"/>
                    </a:lnTo>
                    <a:lnTo>
                      <a:pt x="134" y="224"/>
                    </a:lnTo>
                    <a:lnTo>
                      <a:pt x="134" y="232"/>
                    </a:lnTo>
                    <a:lnTo>
                      <a:pt x="130" y="238"/>
                    </a:lnTo>
                    <a:lnTo>
                      <a:pt x="124" y="242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72"/>
                    </a:lnTo>
                    <a:lnTo>
                      <a:pt x="90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32" y="270"/>
                    </a:lnTo>
                    <a:lnTo>
                      <a:pt x="138" y="268"/>
                    </a:lnTo>
                    <a:lnTo>
                      <a:pt x="146" y="266"/>
                    </a:lnTo>
                    <a:lnTo>
                      <a:pt x="150" y="260"/>
                    </a:lnTo>
                    <a:lnTo>
                      <a:pt x="154" y="254"/>
                    </a:lnTo>
                    <a:lnTo>
                      <a:pt x="158" y="248"/>
                    </a:lnTo>
                    <a:lnTo>
                      <a:pt x="160" y="238"/>
                    </a:lnTo>
                    <a:lnTo>
                      <a:pt x="162" y="230"/>
                    </a:lnTo>
                    <a:lnTo>
                      <a:pt x="162" y="230"/>
                    </a:lnTo>
                    <a:lnTo>
                      <a:pt x="166" y="154"/>
                    </a:lnTo>
                    <a:lnTo>
                      <a:pt x="168" y="60"/>
                    </a:lnTo>
                    <a:lnTo>
                      <a:pt x="168" y="58"/>
                    </a:lnTo>
                    <a:lnTo>
                      <a:pt x="92" y="5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4103688" y="992188"/>
                <a:ext cx="146050" cy="266700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78" y="62"/>
                  </a:cxn>
                  <a:cxn ang="0">
                    <a:pos x="74" y="58"/>
                  </a:cxn>
                  <a:cxn ang="0">
                    <a:pos x="68" y="56"/>
                  </a:cxn>
                  <a:cxn ang="0">
                    <a:pos x="68" y="56"/>
                  </a:cxn>
                  <a:cxn ang="0">
                    <a:pos x="54" y="54"/>
                  </a:cxn>
                  <a:cxn ang="0">
                    <a:pos x="42" y="56"/>
                  </a:cxn>
                  <a:cxn ang="0">
                    <a:pos x="42" y="56"/>
                  </a:cxn>
                  <a:cxn ang="0">
                    <a:pos x="32" y="60"/>
                  </a:cxn>
                  <a:cxn ang="0">
                    <a:pos x="32" y="60"/>
                  </a:cxn>
                  <a:cxn ang="0">
                    <a:pos x="24" y="66"/>
                  </a:cxn>
                  <a:cxn ang="0">
                    <a:pos x="24" y="66"/>
                  </a:cxn>
                  <a:cxn ang="0">
                    <a:pos x="22" y="68"/>
                  </a:cxn>
                  <a:cxn ang="0">
                    <a:pos x="22" y="0"/>
                  </a:cxn>
                  <a:cxn ang="0">
                    <a:pos x="0" y="0"/>
                  </a:cxn>
                  <a:cxn ang="0">
                    <a:pos x="0" y="168"/>
                  </a:cxn>
                  <a:cxn ang="0">
                    <a:pos x="22" y="168"/>
                  </a:cxn>
                  <a:cxn ang="0">
                    <a:pos x="22" y="90"/>
                  </a:cxn>
                  <a:cxn ang="0">
                    <a:pos x="22" y="90"/>
                  </a:cxn>
                  <a:cxn ang="0">
                    <a:pos x="28" y="84"/>
                  </a:cxn>
                  <a:cxn ang="0">
                    <a:pos x="34" y="78"/>
                  </a:cxn>
                  <a:cxn ang="0">
                    <a:pos x="34" y="78"/>
                  </a:cxn>
                  <a:cxn ang="0">
                    <a:pos x="42" y="74"/>
                  </a:cxn>
                  <a:cxn ang="0">
                    <a:pos x="50" y="74"/>
                  </a:cxn>
                  <a:cxn ang="0">
                    <a:pos x="50" y="74"/>
                  </a:cxn>
                  <a:cxn ang="0">
                    <a:pos x="60" y="74"/>
                  </a:cxn>
                  <a:cxn ang="0">
                    <a:pos x="66" y="80"/>
                  </a:cxn>
                  <a:cxn ang="0">
                    <a:pos x="66" y="80"/>
                  </a:cxn>
                  <a:cxn ang="0">
                    <a:pos x="68" y="86"/>
                  </a:cxn>
                  <a:cxn ang="0">
                    <a:pos x="70" y="98"/>
                  </a:cxn>
                  <a:cxn ang="0">
                    <a:pos x="70" y="168"/>
                  </a:cxn>
                  <a:cxn ang="0">
                    <a:pos x="92" y="168"/>
                  </a:cxn>
                  <a:cxn ang="0">
                    <a:pos x="92" y="94"/>
                  </a:cxn>
                  <a:cxn ang="0">
                    <a:pos x="92" y="94"/>
                  </a:cxn>
                  <a:cxn ang="0">
                    <a:pos x="90" y="84"/>
                  </a:cxn>
                  <a:cxn ang="0">
                    <a:pos x="88" y="74"/>
                  </a:cxn>
                  <a:cxn ang="0">
                    <a:pos x="88" y="74"/>
                  </a:cxn>
                  <a:cxn ang="0">
                    <a:pos x="84" y="68"/>
                  </a:cxn>
                  <a:cxn ang="0">
                    <a:pos x="78" y="62"/>
                  </a:cxn>
                  <a:cxn ang="0">
                    <a:pos x="78" y="62"/>
                  </a:cxn>
                </a:cxnLst>
                <a:rect l="0" t="0" r="r" b="b"/>
                <a:pathLst>
                  <a:path w="92" h="168">
                    <a:moveTo>
                      <a:pt x="78" y="62"/>
                    </a:moveTo>
                    <a:lnTo>
                      <a:pt x="78" y="62"/>
                    </a:lnTo>
                    <a:lnTo>
                      <a:pt x="74" y="5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5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2" y="6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22" y="168"/>
                    </a:lnTo>
                    <a:lnTo>
                      <a:pt x="22" y="90"/>
                    </a:lnTo>
                    <a:lnTo>
                      <a:pt x="22" y="90"/>
                    </a:lnTo>
                    <a:lnTo>
                      <a:pt x="28" y="84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60" y="74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68" y="86"/>
                    </a:lnTo>
                    <a:lnTo>
                      <a:pt x="70" y="98"/>
                    </a:lnTo>
                    <a:lnTo>
                      <a:pt x="70" y="168"/>
                    </a:lnTo>
                    <a:lnTo>
                      <a:pt x="92" y="168"/>
                    </a:lnTo>
                    <a:lnTo>
                      <a:pt x="92" y="94"/>
                    </a:lnTo>
                    <a:lnTo>
                      <a:pt x="92" y="94"/>
                    </a:lnTo>
                    <a:lnTo>
                      <a:pt x="90" y="84"/>
                    </a:lnTo>
                    <a:lnTo>
                      <a:pt x="88" y="74"/>
                    </a:lnTo>
                    <a:lnTo>
                      <a:pt x="88" y="74"/>
                    </a:lnTo>
                    <a:lnTo>
                      <a:pt x="84" y="68"/>
                    </a:lnTo>
                    <a:lnTo>
                      <a:pt x="78" y="62"/>
                    </a:lnTo>
                    <a:lnTo>
                      <a:pt x="78" y="6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" name="Rectangle 21"/>
              <p:cNvSpPr>
                <a:spLocks noChangeArrowheads="1"/>
              </p:cNvSpPr>
              <p:nvPr/>
            </p:nvSpPr>
            <p:spPr bwMode="auto">
              <a:xfrm>
                <a:off x="4284663" y="1011238"/>
                <a:ext cx="34925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4284663" y="1081088"/>
                <a:ext cx="34925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" name="Freeform 23"/>
              <p:cNvSpPr>
                <a:spLocks/>
              </p:cNvSpPr>
              <p:nvPr/>
            </p:nvSpPr>
            <p:spPr bwMode="auto">
              <a:xfrm>
                <a:off x="4357688" y="1077913"/>
                <a:ext cx="146050" cy="180975"/>
              </a:xfrm>
              <a:custGeom>
                <a:avLst/>
                <a:gdLst/>
                <a:ahLst/>
                <a:cxnLst>
                  <a:cxn ang="0">
                    <a:pos x="80" y="10"/>
                  </a:cxn>
                  <a:cxn ang="0">
                    <a:pos x="80" y="10"/>
                  </a:cxn>
                  <a:cxn ang="0">
                    <a:pos x="76" y="6"/>
                  </a:cxn>
                  <a:cxn ang="0">
                    <a:pos x="68" y="2"/>
                  </a:cxn>
                  <a:cxn ang="0">
                    <a:pos x="68" y="2"/>
                  </a:cxn>
                  <a:cxn ang="0">
                    <a:pos x="56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2" y="6"/>
                  </a:cxn>
                  <a:cxn ang="0">
                    <a:pos x="32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0" y="16"/>
                  </a:cxn>
                  <a:cxn ang="0">
                    <a:pos x="18" y="2"/>
                  </a:cxn>
                  <a:cxn ang="0">
                    <a:pos x="0" y="2"/>
                  </a:cxn>
                  <a:cxn ang="0">
                    <a:pos x="0" y="114"/>
                  </a:cxn>
                  <a:cxn ang="0">
                    <a:pos x="22" y="114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8" y="30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42" y="20"/>
                  </a:cxn>
                  <a:cxn ang="0">
                    <a:pos x="52" y="20"/>
                  </a:cxn>
                  <a:cxn ang="0">
                    <a:pos x="52" y="20"/>
                  </a:cxn>
                  <a:cxn ang="0">
                    <a:pos x="60" y="20"/>
                  </a:cxn>
                  <a:cxn ang="0">
                    <a:pos x="66" y="24"/>
                  </a:cxn>
                  <a:cxn ang="0">
                    <a:pos x="66" y="24"/>
                  </a:cxn>
                  <a:cxn ang="0">
                    <a:pos x="68" y="32"/>
                  </a:cxn>
                  <a:cxn ang="0">
                    <a:pos x="70" y="44"/>
                  </a:cxn>
                  <a:cxn ang="0">
                    <a:pos x="70" y="114"/>
                  </a:cxn>
                  <a:cxn ang="0">
                    <a:pos x="92" y="114"/>
                  </a:cxn>
                  <a:cxn ang="0">
                    <a:pos x="92" y="40"/>
                  </a:cxn>
                  <a:cxn ang="0">
                    <a:pos x="92" y="40"/>
                  </a:cxn>
                  <a:cxn ang="0">
                    <a:pos x="90" y="30"/>
                  </a:cxn>
                  <a:cxn ang="0">
                    <a:pos x="88" y="22"/>
                  </a:cxn>
                  <a:cxn ang="0">
                    <a:pos x="88" y="22"/>
                  </a:cxn>
                  <a:cxn ang="0">
                    <a:pos x="86" y="14"/>
                  </a:cxn>
                  <a:cxn ang="0">
                    <a:pos x="80" y="10"/>
                  </a:cxn>
                  <a:cxn ang="0">
                    <a:pos x="80" y="10"/>
                  </a:cxn>
                </a:cxnLst>
                <a:rect l="0" t="0" r="r" b="b"/>
                <a:pathLst>
                  <a:path w="92" h="114">
                    <a:moveTo>
                      <a:pt x="80" y="10"/>
                    </a:moveTo>
                    <a:lnTo>
                      <a:pt x="80" y="10"/>
                    </a:lnTo>
                    <a:lnTo>
                      <a:pt x="76" y="6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56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2"/>
                    </a:lnTo>
                    <a:lnTo>
                      <a:pt x="0" y="2"/>
                    </a:lnTo>
                    <a:lnTo>
                      <a:pt x="0" y="114"/>
                    </a:lnTo>
                    <a:lnTo>
                      <a:pt x="22" y="114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8" y="30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4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60" y="20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8" y="32"/>
                    </a:lnTo>
                    <a:lnTo>
                      <a:pt x="70" y="44"/>
                    </a:lnTo>
                    <a:lnTo>
                      <a:pt x="70" y="114"/>
                    </a:lnTo>
                    <a:lnTo>
                      <a:pt x="92" y="114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0" y="30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14"/>
                    </a:lnTo>
                    <a:lnTo>
                      <a:pt x="80" y="10"/>
                    </a:lnTo>
                    <a:lnTo>
                      <a:pt x="80" y="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" name="Freeform 24"/>
              <p:cNvSpPr>
                <a:spLocks noEditPoints="1"/>
              </p:cNvSpPr>
              <p:nvPr/>
            </p:nvSpPr>
            <p:spPr bwMode="auto">
              <a:xfrm>
                <a:off x="4529138" y="1077913"/>
                <a:ext cx="142875" cy="184150"/>
              </a:xfrm>
              <a:custGeom>
                <a:avLst/>
                <a:gdLst/>
                <a:ahLst/>
                <a:cxnLst>
                  <a:cxn ang="0">
                    <a:pos x="86" y="22"/>
                  </a:cxn>
                  <a:cxn ang="0">
                    <a:pos x="70" y="6"/>
                  </a:cxn>
                  <a:cxn ang="0">
                    <a:pos x="58" y="2"/>
                  </a:cxn>
                  <a:cxn ang="0">
                    <a:pos x="42" y="0"/>
                  </a:cxn>
                  <a:cxn ang="0">
                    <a:pos x="34" y="0"/>
                  </a:cxn>
                  <a:cxn ang="0">
                    <a:pos x="24" y="2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12" y="26"/>
                  </a:cxn>
                  <a:cxn ang="0">
                    <a:pos x="26" y="22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6" y="22"/>
                  </a:cxn>
                  <a:cxn ang="0">
                    <a:pos x="66" y="30"/>
                  </a:cxn>
                  <a:cxn ang="0">
                    <a:pos x="68" y="36"/>
                  </a:cxn>
                  <a:cxn ang="0">
                    <a:pos x="68" y="44"/>
                  </a:cxn>
                  <a:cxn ang="0">
                    <a:pos x="68" y="48"/>
                  </a:cxn>
                  <a:cxn ang="0">
                    <a:pos x="56" y="46"/>
                  </a:cxn>
                  <a:cxn ang="0">
                    <a:pos x="42" y="44"/>
                  </a:cxn>
                  <a:cxn ang="0">
                    <a:pos x="24" y="46"/>
                  </a:cxn>
                  <a:cxn ang="0">
                    <a:pos x="18" y="50"/>
                  </a:cxn>
                  <a:cxn ang="0">
                    <a:pos x="12" y="54"/>
                  </a:cxn>
                  <a:cxn ang="0">
                    <a:pos x="2" y="66"/>
                  </a:cxn>
                  <a:cxn ang="0">
                    <a:pos x="0" y="72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6" y="102"/>
                  </a:cxn>
                  <a:cxn ang="0">
                    <a:pos x="10" y="108"/>
                  </a:cxn>
                  <a:cxn ang="0">
                    <a:pos x="22" y="114"/>
                  </a:cxn>
                  <a:cxn ang="0">
                    <a:pos x="30" y="116"/>
                  </a:cxn>
                  <a:cxn ang="0">
                    <a:pos x="38" y="116"/>
                  </a:cxn>
                  <a:cxn ang="0">
                    <a:pos x="48" y="116"/>
                  </a:cxn>
                  <a:cxn ang="0">
                    <a:pos x="58" y="112"/>
                  </a:cxn>
                  <a:cxn ang="0">
                    <a:pos x="66" y="108"/>
                  </a:cxn>
                  <a:cxn ang="0">
                    <a:pos x="70" y="114"/>
                  </a:cxn>
                  <a:cxn ang="0">
                    <a:pos x="90" y="40"/>
                  </a:cxn>
                  <a:cxn ang="0">
                    <a:pos x="88" y="30"/>
                  </a:cxn>
                  <a:cxn ang="0">
                    <a:pos x="86" y="22"/>
                  </a:cxn>
                  <a:cxn ang="0">
                    <a:pos x="68" y="66"/>
                  </a:cxn>
                  <a:cxn ang="0">
                    <a:pos x="68" y="86"/>
                  </a:cxn>
                  <a:cxn ang="0">
                    <a:pos x="64" y="88"/>
                  </a:cxn>
                  <a:cxn ang="0">
                    <a:pos x="58" y="92"/>
                  </a:cxn>
                  <a:cxn ang="0">
                    <a:pos x="50" y="96"/>
                  </a:cxn>
                  <a:cxn ang="0">
                    <a:pos x="34" y="96"/>
                  </a:cxn>
                  <a:cxn ang="0">
                    <a:pos x="28" y="94"/>
                  </a:cxn>
                  <a:cxn ang="0">
                    <a:pos x="24" y="88"/>
                  </a:cxn>
                  <a:cxn ang="0">
                    <a:pos x="22" y="80"/>
                  </a:cxn>
                  <a:cxn ang="0">
                    <a:pos x="24" y="72"/>
                  </a:cxn>
                  <a:cxn ang="0">
                    <a:pos x="28" y="68"/>
                  </a:cxn>
                  <a:cxn ang="0">
                    <a:pos x="44" y="64"/>
                  </a:cxn>
                  <a:cxn ang="0">
                    <a:pos x="58" y="64"/>
                  </a:cxn>
                  <a:cxn ang="0">
                    <a:pos x="68" y="66"/>
                  </a:cxn>
                </a:cxnLst>
                <a:rect l="0" t="0" r="r" b="b"/>
                <a:pathLst>
                  <a:path w="90" h="116">
                    <a:moveTo>
                      <a:pt x="86" y="22"/>
                    </a:moveTo>
                    <a:lnTo>
                      <a:pt x="86" y="22"/>
                    </a:lnTo>
                    <a:lnTo>
                      <a:pt x="80" y="14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5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6" y="22"/>
                    </a:lnTo>
                    <a:lnTo>
                      <a:pt x="56" y="22"/>
                    </a:lnTo>
                    <a:lnTo>
                      <a:pt x="62" y="26"/>
                    </a:lnTo>
                    <a:lnTo>
                      <a:pt x="66" y="30"/>
                    </a:lnTo>
                    <a:lnTo>
                      <a:pt x="66" y="30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56" y="46"/>
                    </a:lnTo>
                    <a:lnTo>
                      <a:pt x="56" y="46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32" y="44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2" y="96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0" y="108"/>
                    </a:lnTo>
                    <a:lnTo>
                      <a:pt x="16" y="112"/>
                    </a:lnTo>
                    <a:lnTo>
                      <a:pt x="22" y="114"/>
                    </a:lnTo>
                    <a:lnTo>
                      <a:pt x="22" y="114"/>
                    </a:lnTo>
                    <a:lnTo>
                      <a:pt x="30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70" y="104"/>
                    </a:lnTo>
                    <a:lnTo>
                      <a:pt x="70" y="114"/>
                    </a:lnTo>
                    <a:lnTo>
                      <a:pt x="90" y="114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88" y="30"/>
                    </a:lnTo>
                    <a:lnTo>
                      <a:pt x="88" y="30"/>
                    </a:lnTo>
                    <a:lnTo>
                      <a:pt x="86" y="22"/>
                    </a:lnTo>
                    <a:lnTo>
                      <a:pt x="86" y="22"/>
                    </a:lnTo>
                    <a:close/>
                    <a:moveTo>
                      <a:pt x="68" y="66"/>
                    </a:moveTo>
                    <a:lnTo>
                      <a:pt x="68" y="86"/>
                    </a:lnTo>
                    <a:lnTo>
                      <a:pt x="68" y="86"/>
                    </a:lnTo>
                    <a:lnTo>
                      <a:pt x="64" y="88"/>
                    </a:lnTo>
                    <a:lnTo>
                      <a:pt x="64" y="88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0" y="96"/>
                    </a:lnTo>
                    <a:lnTo>
                      <a:pt x="50" y="96"/>
                    </a:lnTo>
                    <a:lnTo>
                      <a:pt x="42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72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58" y="64"/>
                    </a:lnTo>
                    <a:lnTo>
                      <a:pt x="58" y="64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" name="Freeform 25"/>
              <p:cNvSpPr>
                <a:spLocks/>
              </p:cNvSpPr>
              <p:nvPr/>
            </p:nvSpPr>
            <p:spPr bwMode="auto">
              <a:xfrm>
                <a:off x="3827463" y="1008063"/>
                <a:ext cx="247650" cy="254000"/>
              </a:xfrm>
              <a:custGeom>
                <a:avLst/>
                <a:gdLst/>
                <a:ahLst/>
                <a:cxnLst>
                  <a:cxn ang="0">
                    <a:pos x="132" y="110"/>
                  </a:cxn>
                  <a:cxn ang="0">
                    <a:pos x="110" y="130"/>
                  </a:cxn>
                  <a:cxn ang="0">
                    <a:pos x="80" y="138"/>
                  </a:cxn>
                  <a:cxn ang="0">
                    <a:pos x="68" y="138"/>
                  </a:cxn>
                  <a:cxn ang="0">
                    <a:pos x="48" y="128"/>
                  </a:cxn>
                  <a:cxn ang="0">
                    <a:pos x="32" y="112"/>
                  </a:cxn>
                  <a:cxn ang="0">
                    <a:pos x="22" y="92"/>
                  </a:cxn>
                  <a:cxn ang="0">
                    <a:pos x="22" y="80"/>
                  </a:cxn>
                  <a:cxn ang="0">
                    <a:pos x="26" y="56"/>
                  </a:cxn>
                  <a:cxn ang="0">
                    <a:pos x="38" y="38"/>
                  </a:cxn>
                  <a:cxn ang="0">
                    <a:pos x="58" y="24"/>
                  </a:cxn>
                  <a:cxn ang="0">
                    <a:pos x="80" y="20"/>
                  </a:cxn>
                  <a:cxn ang="0">
                    <a:pos x="96" y="22"/>
                  </a:cxn>
                  <a:cxn ang="0">
                    <a:pos x="122" y="36"/>
                  </a:cxn>
                  <a:cxn ang="0">
                    <a:pos x="132" y="50"/>
                  </a:cxn>
                  <a:cxn ang="0">
                    <a:pos x="154" y="48"/>
                  </a:cxn>
                  <a:cxn ang="0">
                    <a:pos x="148" y="36"/>
                  </a:cxn>
                  <a:cxn ang="0">
                    <a:pos x="134" y="20"/>
                  </a:cxn>
                  <a:cxn ang="0">
                    <a:pos x="114" y="6"/>
                  </a:cxn>
                  <a:cxn ang="0">
                    <a:pos x="92" y="0"/>
                  </a:cxn>
                  <a:cxn ang="0">
                    <a:pos x="80" y="0"/>
                  </a:cxn>
                  <a:cxn ang="0">
                    <a:pos x="50" y="6"/>
                  </a:cxn>
                  <a:cxn ang="0">
                    <a:pos x="24" y="22"/>
                  </a:cxn>
                  <a:cxn ang="0">
                    <a:pos x="8" y="48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14" y="124"/>
                  </a:cxn>
                  <a:cxn ang="0">
                    <a:pos x="36" y="146"/>
                  </a:cxn>
                  <a:cxn ang="0">
                    <a:pos x="64" y="158"/>
                  </a:cxn>
                  <a:cxn ang="0">
                    <a:pos x="80" y="160"/>
                  </a:cxn>
                  <a:cxn ang="0">
                    <a:pos x="104" y="156"/>
                  </a:cxn>
                  <a:cxn ang="0">
                    <a:pos x="124" y="146"/>
                  </a:cxn>
                  <a:cxn ang="0">
                    <a:pos x="142" y="132"/>
                  </a:cxn>
                  <a:cxn ang="0">
                    <a:pos x="154" y="112"/>
                  </a:cxn>
                  <a:cxn ang="0">
                    <a:pos x="132" y="108"/>
                  </a:cxn>
                </a:cxnLst>
                <a:rect l="0" t="0" r="r" b="b"/>
                <a:pathLst>
                  <a:path w="156" h="160">
                    <a:moveTo>
                      <a:pt x="132" y="110"/>
                    </a:moveTo>
                    <a:lnTo>
                      <a:pt x="132" y="110"/>
                    </a:lnTo>
                    <a:lnTo>
                      <a:pt x="122" y="122"/>
                    </a:lnTo>
                    <a:lnTo>
                      <a:pt x="110" y="130"/>
                    </a:lnTo>
                    <a:lnTo>
                      <a:pt x="9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68" y="138"/>
                    </a:lnTo>
                    <a:lnTo>
                      <a:pt x="58" y="134"/>
                    </a:lnTo>
                    <a:lnTo>
                      <a:pt x="48" y="128"/>
                    </a:lnTo>
                    <a:lnTo>
                      <a:pt x="38" y="122"/>
                    </a:lnTo>
                    <a:lnTo>
                      <a:pt x="32" y="112"/>
                    </a:lnTo>
                    <a:lnTo>
                      <a:pt x="26" y="102"/>
                    </a:lnTo>
                    <a:lnTo>
                      <a:pt x="22" y="92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68"/>
                    </a:lnTo>
                    <a:lnTo>
                      <a:pt x="26" y="56"/>
                    </a:lnTo>
                    <a:lnTo>
                      <a:pt x="32" y="46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8" y="24"/>
                    </a:lnTo>
                    <a:lnTo>
                      <a:pt x="68" y="22"/>
                    </a:lnTo>
                    <a:lnTo>
                      <a:pt x="80" y="20"/>
                    </a:lnTo>
                    <a:lnTo>
                      <a:pt x="80" y="20"/>
                    </a:lnTo>
                    <a:lnTo>
                      <a:pt x="96" y="22"/>
                    </a:lnTo>
                    <a:lnTo>
                      <a:pt x="110" y="28"/>
                    </a:lnTo>
                    <a:lnTo>
                      <a:pt x="122" y="36"/>
                    </a:lnTo>
                    <a:lnTo>
                      <a:pt x="132" y="50"/>
                    </a:lnTo>
                    <a:lnTo>
                      <a:pt x="132" y="50"/>
                    </a:lnTo>
                    <a:lnTo>
                      <a:pt x="156" y="5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8" y="36"/>
                    </a:lnTo>
                    <a:lnTo>
                      <a:pt x="142" y="28"/>
                    </a:lnTo>
                    <a:lnTo>
                      <a:pt x="134" y="20"/>
                    </a:lnTo>
                    <a:lnTo>
                      <a:pt x="124" y="12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2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4" y="0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2"/>
                    </a:lnTo>
                    <a:lnTo>
                      <a:pt x="14" y="34"/>
                    </a:lnTo>
                    <a:lnTo>
                      <a:pt x="8" y="48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8" y="110"/>
                    </a:lnTo>
                    <a:lnTo>
                      <a:pt x="14" y="124"/>
                    </a:lnTo>
                    <a:lnTo>
                      <a:pt x="24" y="136"/>
                    </a:lnTo>
                    <a:lnTo>
                      <a:pt x="36" y="146"/>
                    </a:lnTo>
                    <a:lnTo>
                      <a:pt x="50" y="154"/>
                    </a:lnTo>
                    <a:lnTo>
                      <a:pt x="64" y="158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2" y="158"/>
                    </a:lnTo>
                    <a:lnTo>
                      <a:pt x="104" y="156"/>
                    </a:lnTo>
                    <a:lnTo>
                      <a:pt x="114" y="152"/>
                    </a:lnTo>
                    <a:lnTo>
                      <a:pt x="124" y="146"/>
                    </a:lnTo>
                    <a:lnTo>
                      <a:pt x="134" y="140"/>
                    </a:lnTo>
                    <a:lnTo>
                      <a:pt x="142" y="132"/>
                    </a:lnTo>
                    <a:lnTo>
                      <a:pt x="148" y="122"/>
                    </a:lnTo>
                    <a:lnTo>
                      <a:pt x="154" y="112"/>
                    </a:lnTo>
                    <a:lnTo>
                      <a:pt x="156" y="108"/>
                    </a:lnTo>
                    <a:lnTo>
                      <a:pt x="132" y="108"/>
                    </a:lnTo>
                    <a:lnTo>
                      <a:pt x="132" y="1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" name="Freeform 26"/>
              <p:cNvSpPr>
                <a:spLocks/>
              </p:cNvSpPr>
              <p:nvPr/>
            </p:nvSpPr>
            <p:spPr bwMode="auto">
              <a:xfrm>
                <a:off x="4776788" y="1014413"/>
                <a:ext cx="244475" cy="244475"/>
              </a:xfrm>
              <a:custGeom>
                <a:avLst/>
                <a:gdLst/>
                <a:ahLst/>
                <a:cxnLst>
                  <a:cxn ang="0">
                    <a:pos x="88" y="86"/>
                  </a:cxn>
                  <a:cxn ang="0">
                    <a:pos x="88" y="86"/>
                  </a:cxn>
                  <a:cxn ang="0">
                    <a:pos x="76" y="116"/>
                  </a:cxn>
                  <a:cxn ang="0">
                    <a:pos x="76" y="116"/>
                  </a:cxn>
                  <a:cxn ang="0">
                    <a:pos x="66" y="8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154"/>
                  </a:cxn>
                  <a:cxn ang="0">
                    <a:pos x="22" y="154"/>
                  </a:cxn>
                  <a:cxn ang="0">
                    <a:pos x="22" y="80"/>
                  </a:cxn>
                  <a:cxn ang="0">
                    <a:pos x="22" y="8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32" y="62"/>
                  </a:cxn>
                  <a:cxn ang="0">
                    <a:pos x="72" y="154"/>
                  </a:cxn>
                  <a:cxn ang="0">
                    <a:pos x="82" y="154"/>
                  </a:cxn>
                  <a:cxn ang="0">
                    <a:pos x="120" y="62"/>
                  </a:cxn>
                  <a:cxn ang="0">
                    <a:pos x="120" y="6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2" y="80"/>
                  </a:cxn>
                  <a:cxn ang="0">
                    <a:pos x="132" y="154"/>
                  </a:cxn>
                  <a:cxn ang="0">
                    <a:pos x="154" y="154"/>
                  </a:cxn>
                  <a:cxn ang="0">
                    <a:pos x="154" y="0"/>
                  </a:cxn>
                  <a:cxn ang="0">
                    <a:pos x="124" y="0"/>
                  </a:cxn>
                  <a:cxn ang="0">
                    <a:pos x="88" y="86"/>
                  </a:cxn>
                </a:cxnLst>
                <a:rect l="0" t="0" r="r" b="b"/>
                <a:pathLst>
                  <a:path w="154" h="154">
                    <a:moveTo>
                      <a:pt x="88" y="86"/>
                    </a:moveTo>
                    <a:lnTo>
                      <a:pt x="88" y="8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66" y="8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154"/>
                    </a:lnTo>
                    <a:lnTo>
                      <a:pt x="22" y="154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32" y="62"/>
                    </a:lnTo>
                    <a:lnTo>
                      <a:pt x="72" y="154"/>
                    </a:lnTo>
                    <a:lnTo>
                      <a:pt x="82" y="154"/>
                    </a:lnTo>
                    <a:lnTo>
                      <a:pt x="120" y="62"/>
                    </a:lnTo>
                    <a:lnTo>
                      <a:pt x="120" y="6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2" y="80"/>
                    </a:lnTo>
                    <a:lnTo>
                      <a:pt x="132" y="154"/>
                    </a:lnTo>
                    <a:lnTo>
                      <a:pt x="154" y="154"/>
                    </a:lnTo>
                    <a:lnTo>
                      <a:pt x="154" y="0"/>
                    </a:lnTo>
                    <a:lnTo>
                      <a:pt x="124" y="0"/>
                    </a:lnTo>
                    <a:lnTo>
                      <a:pt x="88" y="8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256213" y="992188"/>
                <a:ext cx="155575" cy="269875"/>
              </a:xfrm>
              <a:custGeom>
                <a:avLst/>
                <a:gdLst/>
                <a:ahLst/>
                <a:cxnLst>
                  <a:cxn ang="0">
                    <a:pos x="90" y="76"/>
                  </a:cxn>
                  <a:cxn ang="0">
                    <a:pos x="82" y="66"/>
                  </a:cxn>
                  <a:cxn ang="0">
                    <a:pos x="70" y="58"/>
                  </a:cxn>
                  <a:cxn ang="0">
                    <a:pos x="60" y="56"/>
                  </a:cxn>
                  <a:cxn ang="0">
                    <a:pos x="50" y="54"/>
                  </a:cxn>
                  <a:cxn ang="0">
                    <a:pos x="32" y="58"/>
                  </a:cxn>
                  <a:cxn ang="0">
                    <a:pos x="20" y="64"/>
                  </a:cxn>
                  <a:cxn ang="0">
                    <a:pos x="0" y="0"/>
                  </a:cxn>
                  <a:cxn ang="0">
                    <a:pos x="16" y="168"/>
                  </a:cxn>
                  <a:cxn ang="0">
                    <a:pos x="18" y="158"/>
                  </a:cxn>
                  <a:cxn ang="0">
                    <a:pos x="20" y="160"/>
                  </a:cxn>
                  <a:cxn ang="0">
                    <a:pos x="26" y="164"/>
                  </a:cxn>
                  <a:cxn ang="0">
                    <a:pos x="36" y="168"/>
                  </a:cxn>
                  <a:cxn ang="0">
                    <a:pos x="48" y="170"/>
                  </a:cxn>
                  <a:cxn ang="0">
                    <a:pos x="66" y="168"/>
                  </a:cxn>
                  <a:cxn ang="0">
                    <a:pos x="76" y="162"/>
                  </a:cxn>
                  <a:cxn ang="0">
                    <a:pos x="82" y="156"/>
                  </a:cxn>
                  <a:cxn ang="0">
                    <a:pos x="94" y="138"/>
                  </a:cxn>
                  <a:cxn ang="0">
                    <a:pos x="96" y="124"/>
                  </a:cxn>
                  <a:cxn ang="0">
                    <a:pos x="98" y="110"/>
                  </a:cxn>
                  <a:cxn ang="0">
                    <a:pos x="96" y="92"/>
                  </a:cxn>
                  <a:cxn ang="0">
                    <a:pos x="90" y="76"/>
                  </a:cxn>
                  <a:cxn ang="0">
                    <a:pos x="76" y="112"/>
                  </a:cxn>
                  <a:cxn ang="0">
                    <a:pos x="74" y="128"/>
                  </a:cxn>
                  <a:cxn ang="0">
                    <a:pos x="72" y="136"/>
                  </a:cxn>
                  <a:cxn ang="0">
                    <a:pos x="68" y="142"/>
                  </a:cxn>
                  <a:cxn ang="0">
                    <a:pos x="58" y="148"/>
                  </a:cxn>
                  <a:cxn ang="0">
                    <a:pos x="52" y="152"/>
                  </a:cxn>
                  <a:cxn ang="0">
                    <a:pos x="46" y="152"/>
                  </a:cxn>
                  <a:cxn ang="0">
                    <a:pos x="38" y="150"/>
                  </a:cxn>
                  <a:cxn ang="0">
                    <a:pos x="30" y="146"/>
                  </a:cxn>
                  <a:cxn ang="0">
                    <a:pos x="24" y="142"/>
                  </a:cxn>
                  <a:cxn ang="0">
                    <a:pos x="20" y="84"/>
                  </a:cxn>
                  <a:cxn ang="0">
                    <a:pos x="32" y="76"/>
                  </a:cxn>
                  <a:cxn ang="0">
                    <a:pos x="44" y="74"/>
                  </a:cxn>
                  <a:cxn ang="0">
                    <a:pos x="56" y="74"/>
                  </a:cxn>
                  <a:cxn ang="0">
                    <a:pos x="62" y="78"/>
                  </a:cxn>
                  <a:cxn ang="0">
                    <a:pos x="66" y="80"/>
                  </a:cxn>
                  <a:cxn ang="0">
                    <a:pos x="72" y="92"/>
                  </a:cxn>
                  <a:cxn ang="0">
                    <a:pos x="74" y="100"/>
                  </a:cxn>
                  <a:cxn ang="0">
                    <a:pos x="76" y="112"/>
                  </a:cxn>
                </a:cxnLst>
                <a:rect l="0" t="0" r="r" b="b"/>
                <a:pathLst>
                  <a:path w="98" h="170">
                    <a:moveTo>
                      <a:pt x="90" y="76"/>
                    </a:moveTo>
                    <a:lnTo>
                      <a:pt x="90" y="7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0" y="56"/>
                    </a:lnTo>
                    <a:lnTo>
                      <a:pt x="60" y="56"/>
                    </a:lnTo>
                    <a:lnTo>
                      <a:pt x="50" y="54"/>
                    </a:lnTo>
                    <a:lnTo>
                      <a:pt x="50" y="54"/>
                    </a:lnTo>
                    <a:lnTo>
                      <a:pt x="40" y="56"/>
                    </a:lnTo>
                    <a:lnTo>
                      <a:pt x="32" y="58"/>
                    </a:lnTo>
                    <a:lnTo>
                      <a:pt x="32" y="58"/>
                    </a:lnTo>
                    <a:lnTo>
                      <a:pt x="20" y="64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16" y="168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0" y="160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48" y="170"/>
                    </a:lnTo>
                    <a:lnTo>
                      <a:pt x="48" y="170"/>
                    </a:lnTo>
                    <a:lnTo>
                      <a:pt x="58" y="170"/>
                    </a:lnTo>
                    <a:lnTo>
                      <a:pt x="66" y="168"/>
                    </a:lnTo>
                    <a:lnTo>
                      <a:pt x="66" y="168"/>
                    </a:lnTo>
                    <a:lnTo>
                      <a:pt x="76" y="162"/>
                    </a:lnTo>
                    <a:lnTo>
                      <a:pt x="82" y="156"/>
                    </a:lnTo>
                    <a:lnTo>
                      <a:pt x="82" y="156"/>
                    </a:lnTo>
                    <a:lnTo>
                      <a:pt x="88" y="148"/>
                    </a:lnTo>
                    <a:lnTo>
                      <a:pt x="94" y="138"/>
                    </a:lnTo>
                    <a:lnTo>
                      <a:pt x="94" y="138"/>
                    </a:lnTo>
                    <a:lnTo>
                      <a:pt x="96" y="124"/>
                    </a:lnTo>
                    <a:lnTo>
                      <a:pt x="98" y="110"/>
                    </a:lnTo>
                    <a:lnTo>
                      <a:pt x="98" y="110"/>
                    </a:lnTo>
                    <a:lnTo>
                      <a:pt x="98" y="100"/>
                    </a:lnTo>
                    <a:lnTo>
                      <a:pt x="96" y="92"/>
                    </a:lnTo>
                    <a:lnTo>
                      <a:pt x="96" y="92"/>
                    </a:lnTo>
                    <a:lnTo>
                      <a:pt x="90" y="76"/>
                    </a:lnTo>
                    <a:lnTo>
                      <a:pt x="90" y="76"/>
                    </a:lnTo>
                    <a:close/>
                    <a:moveTo>
                      <a:pt x="76" y="112"/>
                    </a:moveTo>
                    <a:lnTo>
                      <a:pt x="76" y="112"/>
                    </a:lnTo>
                    <a:lnTo>
                      <a:pt x="74" y="128"/>
                    </a:lnTo>
                    <a:lnTo>
                      <a:pt x="74" y="128"/>
                    </a:lnTo>
                    <a:lnTo>
                      <a:pt x="72" y="136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64" y="146"/>
                    </a:lnTo>
                    <a:lnTo>
                      <a:pt x="58" y="148"/>
                    </a:lnTo>
                    <a:lnTo>
                      <a:pt x="58" y="148"/>
                    </a:lnTo>
                    <a:lnTo>
                      <a:pt x="52" y="152"/>
                    </a:lnTo>
                    <a:lnTo>
                      <a:pt x="46" y="152"/>
                    </a:lnTo>
                    <a:lnTo>
                      <a:pt x="46" y="152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30" y="146"/>
                    </a:lnTo>
                    <a:lnTo>
                      <a:pt x="30" y="146"/>
                    </a:lnTo>
                    <a:lnTo>
                      <a:pt x="24" y="142"/>
                    </a:lnTo>
                    <a:lnTo>
                      <a:pt x="24" y="142"/>
                    </a:lnTo>
                    <a:lnTo>
                      <a:pt x="20" y="138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32" y="76"/>
                    </a:lnTo>
                    <a:lnTo>
                      <a:pt x="32" y="76"/>
                    </a:lnTo>
                    <a:lnTo>
                      <a:pt x="44" y="74"/>
                    </a:lnTo>
                    <a:lnTo>
                      <a:pt x="50" y="74"/>
                    </a:lnTo>
                    <a:lnTo>
                      <a:pt x="56" y="74"/>
                    </a:lnTo>
                    <a:lnTo>
                      <a:pt x="56" y="74"/>
                    </a:lnTo>
                    <a:lnTo>
                      <a:pt x="62" y="78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70" y="86"/>
                    </a:lnTo>
                    <a:lnTo>
                      <a:pt x="72" y="92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6" y="112"/>
                    </a:lnTo>
                    <a:lnTo>
                      <a:pt x="76" y="11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" name="Rectangle 28"/>
              <p:cNvSpPr>
                <a:spLocks noChangeArrowheads="1"/>
              </p:cNvSpPr>
              <p:nvPr/>
            </p:nvSpPr>
            <p:spPr bwMode="auto">
              <a:xfrm>
                <a:off x="5440363" y="1081088"/>
                <a:ext cx="31750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" name="Rectangle 29"/>
              <p:cNvSpPr>
                <a:spLocks noChangeArrowheads="1"/>
              </p:cNvSpPr>
              <p:nvPr/>
            </p:nvSpPr>
            <p:spPr bwMode="auto">
              <a:xfrm>
                <a:off x="5440363" y="1011238"/>
                <a:ext cx="31750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" name="Rectangle 30"/>
              <p:cNvSpPr>
                <a:spLocks noChangeArrowheads="1"/>
              </p:cNvSpPr>
              <p:nvPr/>
            </p:nvSpPr>
            <p:spPr bwMode="auto">
              <a:xfrm>
                <a:off x="5513388" y="992188"/>
                <a:ext cx="31750" cy="2667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" name="Freeform 31"/>
              <p:cNvSpPr>
                <a:spLocks noEditPoints="1"/>
              </p:cNvSpPr>
              <p:nvPr/>
            </p:nvSpPr>
            <p:spPr bwMode="auto">
              <a:xfrm>
                <a:off x="5573713" y="1077913"/>
                <a:ext cx="152400" cy="184150"/>
              </a:xfrm>
              <a:custGeom>
                <a:avLst/>
                <a:gdLst/>
                <a:ahLst/>
                <a:cxnLst>
                  <a:cxn ang="0">
                    <a:pos x="92" y="30"/>
                  </a:cxn>
                  <a:cxn ang="0">
                    <a:pos x="82" y="14"/>
                  </a:cxn>
                  <a:cxn ang="0">
                    <a:pos x="76" y="8"/>
                  </a:cxn>
                  <a:cxn ang="0">
                    <a:pos x="68" y="4"/>
                  </a:cxn>
                  <a:cxn ang="0">
                    <a:pos x="50" y="0"/>
                  </a:cxn>
                  <a:cxn ang="0">
                    <a:pos x="32" y="4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2" y="46"/>
                  </a:cxn>
                  <a:cxn ang="0">
                    <a:pos x="0" y="60"/>
                  </a:cxn>
                  <a:cxn ang="0">
                    <a:pos x="4" y="86"/>
                  </a:cxn>
                  <a:cxn ang="0">
                    <a:pos x="10" y="96"/>
                  </a:cxn>
                  <a:cxn ang="0">
                    <a:pos x="16" y="104"/>
                  </a:cxn>
                  <a:cxn ang="0">
                    <a:pos x="34" y="114"/>
                  </a:cxn>
                  <a:cxn ang="0">
                    <a:pos x="46" y="116"/>
                  </a:cxn>
                  <a:cxn ang="0">
                    <a:pos x="56" y="116"/>
                  </a:cxn>
                  <a:cxn ang="0">
                    <a:pos x="76" y="116"/>
                  </a:cxn>
                  <a:cxn ang="0">
                    <a:pos x="92" y="110"/>
                  </a:cxn>
                  <a:cxn ang="0">
                    <a:pos x="88" y="92"/>
                  </a:cxn>
                  <a:cxn ang="0">
                    <a:pos x="74" y="96"/>
                  </a:cxn>
                  <a:cxn ang="0">
                    <a:pos x="60" y="98"/>
                  </a:cxn>
                  <a:cxn ang="0">
                    <a:pos x="44" y="96"/>
                  </a:cxn>
                  <a:cxn ang="0">
                    <a:pos x="38" y="92"/>
                  </a:cxn>
                  <a:cxn ang="0">
                    <a:pos x="32" y="90"/>
                  </a:cxn>
                  <a:cxn ang="0">
                    <a:pos x="24" y="78"/>
                  </a:cxn>
                  <a:cxn ang="0">
                    <a:pos x="22" y="72"/>
                  </a:cxn>
                  <a:cxn ang="0">
                    <a:pos x="96" y="64"/>
                  </a:cxn>
                  <a:cxn ang="0">
                    <a:pos x="96" y="62"/>
                  </a:cxn>
                  <a:cxn ang="0">
                    <a:pos x="96" y="56"/>
                  </a:cxn>
                  <a:cxn ang="0">
                    <a:pos x="94" y="42"/>
                  </a:cxn>
                  <a:cxn ang="0">
                    <a:pos x="92" y="30"/>
                  </a:cxn>
                  <a:cxn ang="0">
                    <a:pos x="22" y="46"/>
                  </a:cxn>
                  <a:cxn ang="0">
                    <a:pos x="26" y="36"/>
                  </a:cxn>
                  <a:cxn ang="0">
                    <a:pos x="32" y="28"/>
                  </a:cxn>
                  <a:cxn ang="0">
                    <a:pos x="40" y="22"/>
                  </a:cxn>
                  <a:cxn ang="0">
                    <a:pos x="60" y="22"/>
                  </a:cxn>
                  <a:cxn ang="0">
                    <a:pos x="66" y="28"/>
                  </a:cxn>
                  <a:cxn ang="0">
                    <a:pos x="72" y="36"/>
                  </a:cxn>
                  <a:cxn ang="0">
                    <a:pos x="72" y="46"/>
                  </a:cxn>
                </a:cxnLst>
                <a:rect l="0" t="0" r="r" b="b"/>
                <a:pathLst>
                  <a:path w="96" h="116">
                    <a:moveTo>
                      <a:pt x="92" y="30"/>
                    </a:moveTo>
                    <a:lnTo>
                      <a:pt x="92" y="30"/>
                    </a:lnTo>
                    <a:lnTo>
                      <a:pt x="88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24" y="110"/>
                    </a:lnTo>
                    <a:lnTo>
                      <a:pt x="34" y="114"/>
                    </a:lnTo>
                    <a:lnTo>
                      <a:pt x="34" y="114"/>
                    </a:lnTo>
                    <a:lnTo>
                      <a:pt x="46" y="116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90" y="110"/>
                    </a:lnTo>
                    <a:lnTo>
                      <a:pt x="92" y="110"/>
                    </a:lnTo>
                    <a:lnTo>
                      <a:pt x="92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74" y="96"/>
                    </a:lnTo>
                    <a:lnTo>
                      <a:pt x="74" y="96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44" y="96"/>
                    </a:lnTo>
                    <a:lnTo>
                      <a:pt x="44" y="96"/>
                    </a:lnTo>
                    <a:lnTo>
                      <a:pt x="38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28" y="84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2" y="72"/>
                    </a:lnTo>
                    <a:lnTo>
                      <a:pt x="22" y="64"/>
                    </a:lnTo>
                    <a:lnTo>
                      <a:pt x="96" y="64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96" y="58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4" y="42"/>
                    </a:lnTo>
                    <a:lnTo>
                      <a:pt x="92" y="30"/>
                    </a:lnTo>
                    <a:lnTo>
                      <a:pt x="92" y="30"/>
                    </a:lnTo>
                    <a:close/>
                    <a:moveTo>
                      <a:pt x="22" y="46"/>
                    </a:moveTo>
                    <a:lnTo>
                      <a:pt x="22" y="4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50" y="20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72" y="36"/>
                    </a:lnTo>
                    <a:lnTo>
                      <a:pt x="72" y="36"/>
                    </a:lnTo>
                    <a:lnTo>
                      <a:pt x="72" y="46"/>
                    </a:lnTo>
                    <a:lnTo>
                      <a:pt x="22" y="4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5046663" y="1077913"/>
                <a:ext cx="184150" cy="1841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36" y="4"/>
                  </a:cxn>
                  <a:cxn ang="0">
                    <a:pos x="16" y="16"/>
                  </a:cxn>
                  <a:cxn ang="0">
                    <a:pos x="4" y="36"/>
                  </a:cxn>
                  <a:cxn ang="0">
                    <a:pos x="0" y="58"/>
                  </a:cxn>
                  <a:cxn ang="0">
                    <a:pos x="0" y="70"/>
                  </a:cxn>
                  <a:cxn ang="0">
                    <a:pos x="10" y="90"/>
                  </a:cxn>
                  <a:cxn ang="0">
                    <a:pos x="26" y="106"/>
                  </a:cxn>
                  <a:cxn ang="0">
                    <a:pos x="46" y="114"/>
                  </a:cxn>
                  <a:cxn ang="0">
                    <a:pos x="58" y="116"/>
                  </a:cxn>
                  <a:cxn ang="0">
                    <a:pos x="80" y="112"/>
                  </a:cxn>
                  <a:cxn ang="0">
                    <a:pos x="100" y="100"/>
                  </a:cxn>
                  <a:cxn ang="0">
                    <a:pos x="112" y="80"/>
                  </a:cxn>
                  <a:cxn ang="0">
                    <a:pos x="116" y="58"/>
                  </a:cxn>
                  <a:cxn ang="0">
                    <a:pos x="114" y="46"/>
                  </a:cxn>
                  <a:cxn ang="0">
                    <a:pos x="106" y="26"/>
                  </a:cxn>
                  <a:cxn ang="0">
                    <a:pos x="90" y="10"/>
                  </a:cxn>
                  <a:cxn ang="0">
                    <a:pos x="70" y="0"/>
                  </a:cxn>
                  <a:cxn ang="0">
                    <a:pos x="58" y="0"/>
                  </a:cxn>
                  <a:cxn ang="0">
                    <a:pos x="58" y="98"/>
                  </a:cxn>
                  <a:cxn ang="0">
                    <a:pos x="42" y="94"/>
                  </a:cxn>
                  <a:cxn ang="0">
                    <a:pos x="30" y="86"/>
                  </a:cxn>
                  <a:cxn ang="0">
                    <a:pos x="22" y="74"/>
                  </a:cxn>
                  <a:cxn ang="0">
                    <a:pos x="18" y="58"/>
                  </a:cxn>
                  <a:cxn ang="0">
                    <a:pos x="20" y="50"/>
                  </a:cxn>
                  <a:cxn ang="0">
                    <a:pos x="26" y="36"/>
                  </a:cxn>
                  <a:cxn ang="0">
                    <a:pos x="36" y="26"/>
                  </a:cxn>
                  <a:cxn ang="0">
                    <a:pos x="50" y="20"/>
                  </a:cxn>
                  <a:cxn ang="0">
                    <a:pos x="58" y="18"/>
                  </a:cxn>
                  <a:cxn ang="0">
                    <a:pos x="74" y="22"/>
                  </a:cxn>
                  <a:cxn ang="0">
                    <a:pos x="86" y="30"/>
                  </a:cxn>
                  <a:cxn ang="0">
                    <a:pos x="94" y="42"/>
                  </a:cxn>
                  <a:cxn ang="0">
                    <a:pos x="98" y="58"/>
                  </a:cxn>
                  <a:cxn ang="0">
                    <a:pos x="96" y="66"/>
                  </a:cxn>
                  <a:cxn ang="0">
                    <a:pos x="90" y="80"/>
                  </a:cxn>
                  <a:cxn ang="0">
                    <a:pos x="80" y="90"/>
                  </a:cxn>
                  <a:cxn ang="0">
                    <a:pos x="66" y="96"/>
                  </a:cxn>
                  <a:cxn ang="0">
                    <a:pos x="58" y="98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lnTo>
                      <a:pt x="58" y="0"/>
                    </a:lnTo>
                    <a:lnTo>
                      <a:pt x="46" y="0"/>
                    </a:lnTo>
                    <a:lnTo>
                      <a:pt x="36" y="4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0"/>
                    </a:lnTo>
                    <a:lnTo>
                      <a:pt x="10" y="90"/>
                    </a:lnTo>
                    <a:lnTo>
                      <a:pt x="16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6" y="114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70" y="114"/>
                    </a:lnTo>
                    <a:lnTo>
                      <a:pt x="80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0"/>
                    </a:lnTo>
                    <a:lnTo>
                      <a:pt x="114" y="70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46"/>
                    </a:lnTo>
                    <a:lnTo>
                      <a:pt x="112" y="36"/>
                    </a:lnTo>
                    <a:lnTo>
                      <a:pt x="106" y="26"/>
                    </a:lnTo>
                    <a:lnTo>
                      <a:pt x="100" y="16"/>
                    </a:lnTo>
                    <a:lnTo>
                      <a:pt x="90" y="10"/>
                    </a:lnTo>
                    <a:lnTo>
                      <a:pt x="80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58" y="98"/>
                    </a:moveTo>
                    <a:lnTo>
                      <a:pt x="58" y="98"/>
                    </a:lnTo>
                    <a:lnTo>
                      <a:pt x="50" y="96"/>
                    </a:lnTo>
                    <a:lnTo>
                      <a:pt x="42" y="94"/>
                    </a:lnTo>
                    <a:lnTo>
                      <a:pt x="36" y="90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74"/>
                    </a:lnTo>
                    <a:lnTo>
                      <a:pt x="20" y="66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20" y="50"/>
                    </a:lnTo>
                    <a:lnTo>
                      <a:pt x="22" y="42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0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6" y="20"/>
                    </a:lnTo>
                    <a:lnTo>
                      <a:pt x="74" y="22"/>
                    </a:lnTo>
                    <a:lnTo>
                      <a:pt x="80" y="26"/>
                    </a:lnTo>
                    <a:lnTo>
                      <a:pt x="86" y="30"/>
                    </a:lnTo>
                    <a:lnTo>
                      <a:pt x="90" y="36"/>
                    </a:lnTo>
                    <a:lnTo>
                      <a:pt x="94" y="42"/>
                    </a:lnTo>
                    <a:lnTo>
                      <a:pt x="96" y="50"/>
                    </a:lnTo>
                    <a:lnTo>
                      <a:pt x="98" y="58"/>
                    </a:lnTo>
                    <a:lnTo>
                      <a:pt x="98" y="58"/>
                    </a:lnTo>
                    <a:lnTo>
                      <a:pt x="96" y="66"/>
                    </a:lnTo>
                    <a:lnTo>
                      <a:pt x="94" y="74"/>
                    </a:lnTo>
                    <a:lnTo>
                      <a:pt x="90" y="80"/>
                    </a:lnTo>
                    <a:lnTo>
                      <a:pt x="86" y="86"/>
                    </a:lnTo>
                    <a:lnTo>
                      <a:pt x="80" y="90"/>
                    </a:lnTo>
                    <a:lnTo>
                      <a:pt x="74" y="94"/>
                    </a:lnTo>
                    <a:lnTo>
                      <a:pt x="66" y="96"/>
                    </a:lnTo>
                    <a:lnTo>
                      <a:pt x="58" y="98"/>
                    </a:lnTo>
                    <a:lnTo>
                      <a:pt x="58" y="9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9" name="组合 2976"/>
            <p:cNvGrpSpPr/>
            <p:nvPr/>
          </p:nvGrpSpPr>
          <p:grpSpPr>
            <a:xfrm>
              <a:off x="353194" y="265212"/>
              <a:ext cx="903457" cy="569157"/>
              <a:chOff x="357188" y="357188"/>
              <a:chExt cx="1698625" cy="1069975"/>
            </a:xfrm>
          </p:grpSpPr>
          <p:sp>
            <p:nvSpPr>
              <p:cNvPr id="11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2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3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4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5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6" name="Freeform 38"/>
              <p:cNvSpPr>
                <a:spLocks/>
              </p:cNvSpPr>
              <p:nvPr/>
            </p:nvSpPr>
            <p:spPr bwMode="auto">
              <a:xfrm>
                <a:off x="1703388" y="1150938"/>
                <a:ext cx="69850" cy="247650"/>
              </a:xfrm>
              <a:custGeom>
                <a:avLst/>
                <a:gdLst/>
                <a:ahLst/>
                <a:cxnLst>
                  <a:cxn ang="0">
                    <a:pos x="0" y="126"/>
                  </a:cxn>
                  <a:cxn ang="0">
                    <a:pos x="0" y="126"/>
                  </a:cxn>
                  <a:cxn ang="0">
                    <a:pos x="2" y="136"/>
                  </a:cxn>
                  <a:cxn ang="0">
                    <a:pos x="4" y="144"/>
                  </a:cxn>
                  <a:cxn ang="0">
                    <a:pos x="8" y="150"/>
                  </a:cxn>
                  <a:cxn ang="0">
                    <a:pos x="12" y="152"/>
                  </a:cxn>
                  <a:cxn ang="0">
                    <a:pos x="18" y="156"/>
                  </a:cxn>
                  <a:cxn ang="0">
                    <a:pos x="22" y="156"/>
                  </a:cxn>
                  <a:cxn ang="0">
                    <a:pos x="44" y="156"/>
                  </a:cxn>
                  <a:cxn ang="0">
                    <a:pos x="4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6"/>
                  </a:cxn>
                  <a:cxn ang="0">
                    <a:pos x="0" y="126"/>
                  </a:cxn>
                </a:cxnLst>
                <a:rect l="0" t="0" r="r" b="b"/>
                <a:pathLst>
                  <a:path w="44" h="156">
                    <a:moveTo>
                      <a:pt x="0" y="126"/>
                    </a:moveTo>
                    <a:lnTo>
                      <a:pt x="0" y="126"/>
                    </a:lnTo>
                    <a:lnTo>
                      <a:pt x="2" y="136"/>
                    </a:lnTo>
                    <a:lnTo>
                      <a:pt x="4" y="144"/>
                    </a:lnTo>
                    <a:lnTo>
                      <a:pt x="8" y="150"/>
                    </a:lnTo>
                    <a:lnTo>
                      <a:pt x="12" y="152"/>
                    </a:lnTo>
                    <a:lnTo>
                      <a:pt x="18" y="156"/>
                    </a:lnTo>
                    <a:lnTo>
                      <a:pt x="22" y="156"/>
                    </a:lnTo>
                    <a:lnTo>
                      <a:pt x="44" y="156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1468438" y="1150938"/>
                <a:ext cx="107950" cy="250825"/>
              </a:xfrm>
              <a:custGeom>
                <a:avLst/>
                <a:gdLst/>
                <a:ahLst/>
                <a:cxnLst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8"/>
                  </a:cxn>
                  <a:cxn ang="0">
                    <a:pos x="20" y="112"/>
                  </a:cxn>
                  <a:cxn ang="0">
                    <a:pos x="12" y="122"/>
                  </a:cxn>
                  <a:cxn ang="0">
                    <a:pos x="0" y="130"/>
                  </a:cxn>
                  <a:cxn ang="0">
                    <a:pos x="20" y="158"/>
                  </a:cxn>
                  <a:cxn ang="0">
                    <a:pos x="20" y="158"/>
                  </a:cxn>
                  <a:cxn ang="0">
                    <a:pos x="30" y="154"/>
                  </a:cxn>
                  <a:cxn ang="0">
                    <a:pos x="40" y="150"/>
                  </a:cxn>
                  <a:cxn ang="0">
                    <a:pos x="48" y="144"/>
                  </a:cxn>
                  <a:cxn ang="0">
                    <a:pos x="54" y="136"/>
                  </a:cxn>
                  <a:cxn ang="0">
                    <a:pos x="60" y="128"/>
                  </a:cxn>
                  <a:cxn ang="0">
                    <a:pos x="64" y="118"/>
                  </a:cxn>
                  <a:cxn ang="0">
                    <a:pos x="66" y="106"/>
                  </a:cxn>
                  <a:cxn ang="0">
                    <a:pos x="68" y="92"/>
                  </a:cxn>
                  <a:cxn ang="0">
                    <a:pos x="68" y="0"/>
                  </a:cxn>
                  <a:cxn ang="0">
                    <a:pos x="24" y="0"/>
                  </a:cxn>
                  <a:cxn ang="0">
                    <a:pos x="24" y="102"/>
                  </a:cxn>
                </a:cxnLst>
                <a:rect l="0" t="0" r="r" b="b"/>
                <a:pathLst>
                  <a:path w="68" h="158">
                    <a:moveTo>
                      <a:pt x="24" y="102"/>
                    </a:move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8"/>
                    </a:lnTo>
                    <a:lnTo>
                      <a:pt x="20" y="112"/>
                    </a:lnTo>
                    <a:lnTo>
                      <a:pt x="12" y="122"/>
                    </a:lnTo>
                    <a:lnTo>
                      <a:pt x="0" y="130"/>
                    </a:lnTo>
                    <a:lnTo>
                      <a:pt x="20" y="158"/>
                    </a:lnTo>
                    <a:lnTo>
                      <a:pt x="20" y="158"/>
                    </a:lnTo>
                    <a:lnTo>
                      <a:pt x="30" y="154"/>
                    </a:lnTo>
                    <a:lnTo>
                      <a:pt x="40" y="150"/>
                    </a:lnTo>
                    <a:lnTo>
                      <a:pt x="48" y="144"/>
                    </a:lnTo>
                    <a:lnTo>
                      <a:pt x="54" y="136"/>
                    </a:lnTo>
                    <a:lnTo>
                      <a:pt x="60" y="128"/>
                    </a:lnTo>
                    <a:lnTo>
                      <a:pt x="64" y="118"/>
                    </a:lnTo>
                    <a:lnTo>
                      <a:pt x="66" y="106"/>
                    </a:lnTo>
                    <a:lnTo>
                      <a:pt x="68" y="92"/>
                    </a:lnTo>
                    <a:lnTo>
                      <a:pt x="68" y="0"/>
                    </a:lnTo>
                    <a:lnTo>
                      <a:pt x="24" y="0"/>
                    </a:lnTo>
                    <a:lnTo>
                      <a:pt x="24" y="10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8" name="Freeform 40"/>
              <p:cNvSpPr>
                <a:spLocks noEditPoints="1"/>
              </p:cNvSpPr>
              <p:nvPr/>
            </p:nvSpPr>
            <p:spPr bwMode="auto">
              <a:xfrm>
                <a:off x="1817688" y="950913"/>
                <a:ext cx="238125" cy="409575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34" y="0"/>
                  </a:cxn>
                  <a:cxn ang="0">
                    <a:pos x="18" y="8"/>
                  </a:cxn>
                  <a:cxn ang="0">
                    <a:pos x="8" y="18"/>
                  </a:cxn>
                  <a:cxn ang="0">
                    <a:pos x="2" y="34"/>
                  </a:cxn>
                  <a:cxn ang="0">
                    <a:pos x="0" y="216"/>
                  </a:cxn>
                  <a:cxn ang="0">
                    <a:pos x="2" y="224"/>
                  </a:cxn>
                  <a:cxn ang="0">
                    <a:pos x="8" y="240"/>
                  </a:cxn>
                  <a:cxn ang="0">
                    <a:pos x="18" y="250"/>
                  </a:cxn>
                  <a:cxn ang="0">
                    <a:pos x="34" y="256"/>
                  </a:cxn>
                  <a:cxn ang="0">
                    <a:pos x="108" y="258"/>
                  </a:cxn>
                  <a:cxn ang="0">
                    <a:pos x="116" y="256"/>
                  </a:cxn>
                  <a:cxn ang="0">
                    <a:pos x="132" y="250"/>
                  </a:cxn>
                  <a:cxn ang="0">
                    <a:pos x="142" y="240"/>
                  </a:cxn>
                  <a:cxn ang="0">
                    <a:pos x="148" y="224"/>
                  </a:cxn>
                  <a:cxn ang="0">
                    <a:pos x="150" y="42"/>
                  </a:cxn>
                  <a:cxn ang="0">
                    <a:pos x="148" y="34"/>
                  </a:cxn>
                  <a:cxn ang="0">
                    <a:pos x="142" y="18"/>
                  </a:cxn>
                  <a:cxn ang="0">
                    <a:pos x="132" y="8"/>
                  </a:cxn>
                  <a:cxn ang="0">
                    <a:pos x="116" y="0"/>
                  </a:cxn>
                  <a:cxn ang="0">
                    <a:pos x="108" y="0"/>
                  </a:cxn>
                  <a:cxn ang="0">
                    <a:pos x="108" y="190"/>
                  </a:cxn>
                  <a:cxn ang="0">
                    <a:pos x="100" y="206"/>
                  </a:cxn>
                  <a:cxn ang="0">
                    <a:pos x="82" y="214"/>
                  </a:cxn>
                  <a:cxn ang="0">
                    <a:pos x="66" y="214"/>
                  </a:cxn>
                  <a:cxn ang="0">
                    <a:pos x="50" y="206"/>
                  </a:cxn>
                  <a:cxn ang="0">
                    <a:pos x="42" y="190"/>
                  </a:cxn>
                  <a:cxn ang="0">
                    <a:pos x="42" y="68"/>
                  </a:cxn>
                  <a:cxn ang="0">
                    <a:pos x="50" y="50"/>
                  </a:cxn>
                  <a:cxn ang="0">
                    <a:pos x="66" y="44"/>
                  </a:cxn>
                  <a:cxn ang="0">
                    <a:pos x="82" y="44"/>
                  </a:cxn>
                  <a:cxn ang="0">
                    <a:pos x="100" y="50"/>
                  </a:cxn>
                  <a:cxn ang="0">
                    <a:pos x="108" y="68"/>
                  </a:cxn>
                </a:cxnLst>
                <a:rect l="0" t="0" r="r" b="b"/>
                <a:pathLst>
                  <a:path w="150" h="258">
                    <a:moveTo>
                      <a:pt x="108" y="0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8" y="8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4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2" y="224"/>
                    </a:lnTo>
                    <a:lnTo>
                      <a:pt x="4" y="232"/>
                    </a:lnTo>
                    <a:lnTo>
                      <a:pt x="8" y="240"/>
                    </a:lnTo>
                    <a:lnTo>
                      <a:pt x="12" y="246"/>
                    </a:lnTo>
                    <a:lnTo>
                      <a:pt x="18" y="250"/>
                    </a:lnTo>
                    <a:lnTo>
                      <a:pt x="26" y="254"/>
                    </a:lnTo>
                    <a:lnTo>
                      <a:pt x="34" y="256"/>
                    </a:lnTo>
                    <a:lnTo>
                      <a:pt x="42" y="258"/>
                    </a:lnTo>
                    <a:lnTo>
                      <a:pt x="108" y="258"/>
                    </a:lnTo>
                    <a:lnTo>
                      <a:pt x="108" y="258"/>
                    </a:lnTo>
                    <a:lnTo>
                      <a:pt x="116" y="256"/>
                    </a:lnTo>
                    <a:lnTo>
                      <a:pt x="124" y="254"/>
                    </a:lnTo>
                    <a:lnTo>
                      <a:pt x="132" y="250"/>
                    </a:lnTo>
                    <a:lnTo>
                      <a:pt x="138" y="246"/>
                    </a:lnTo>
                    <a:lnTo>
                      <a:pt x="142" y="240"/>
                    </a:lnTo>
                    <a:lnTo>
                      <a:pt x="146" y="232"/>
                    </a:lnTo>
                    <a:lnTo>
                      <a:pt x="148" y="224"/>
                    </a:lnTo>
                    <a:lnTo>
                      <a:pt x="150" y="216"/>
                    </a:lnTo>
                    <a:lnTo>
                      <a:pt x="150" y="42"/>
                    </a:lnTo>
                    <a:lnTo>
                      <a:pt x="150" y="42"/>
                    </a:lnTo>
                    <a:lnTo>
                      <a:pt x="148" y="34"/>
                    </a:lnTo>
                    <a:lnTo>
                      <a:pt x="146" y="26"/>
                    </a:lnTo>
                    <a:lnTo>
                      <a:pt x="142" y="18"/>
                    </a:lnTo>
                    <a:lnTo>
                      <a:pt x="138" y="12"/>
                    </a:lnTo>
                    <a:lnTo>
                      <a:pt x="132" y="8"/>
                    </a:lnTo>
                    <a:lnTo>
                      <a:pt x="124" y="4"/>
                    </a:lnTo>
                    <a:lnTo>
                      <a:pt x="116" y="0"/>
                    </a:lnTo>
                    <a:lnTo>
                      <a:pt x="108" y="0"/>
                    </a:lnTo>
                    <a:lnTo>
                      <a:pt x="108" y="0"/>
                    </a:lnTo>
                    <a:close/>
                    <a:moveTo>
                      <a:pt x="108" y="190"/>
                    </a:moveTo>
                    <a:lnTo>
                      <a:pt x="108" y="190"/>
                    </a:lnTo>
                    <a:lnTo>
                      <a:pt x="106" y="198"/>
                    </a:lnTo>
                    <a:lnTo>
                      <a:pt x="100" y="206"/>
                    </a:lnTo>
                    <a:lnTo>
                      <a:pt x="92" y="212"/>
                    </a:lnTo>
                    <a:lnTo>
                      <a:pt x="82" y="214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58" y="212"/>
                    </a:lnTo>
                    <a:lnTo>
                      <a:pt x="50" y="206"/>
                    </a:lnTo>
                    <a:lnTo>
                      <a:pt x="44" y="198"/>
                    </a:lnTo>
                    <a:lnTo>
                      <a:pt x="42" y="190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58"/>
                    </a:lnTo>
                    <a:lnTo>
                      <a:pt x="50" y="50"/>
                    </a:lnTo>
                    <a:lnTo>
                      <a:pt x="58" y="46"/>
                    </a:lnTo>
                    <a:lnTo>
                      <a:pt x="66" y="44"/>
                    </a:lnTo>
                    <a:lnTo>
                      <a:pt x="82" y="44"/>
                    </a:lnTo>
                    <a:lnTo>
                      <a:pt x="82" y="44"/>
                    </a:lnTo>
                    <a:lnTo>
                      <a:pt x="92" y="46"/>
                    </a:lnTo>
                    <a:lnTo>
                      <a:pt x="100" y="50"/>
                    </a:lnTo>
                    <a:lnTo>
                      <a:pt x="106" y="58"/>
                    </a:lnTo>
                    <a:lnTo>
                      <a:pt x="108" y="6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1503363" y="836613"/>
                <a:ext cx="295275" cy="561975"/>
              </a:xfrm>
              <a:custGeom>
                <a:avLst/>
                <a:gdLst/>
                <a:ahLst/>
                <a:cxnLst>
                  <a:cxn ang="0">
                    <a:pos x="124" y="70"/>
                  </a:cxn>
                  <a:cxn ang="0">
                    <a:pos x="124" y="70"/>
                  </a:cxn>
                  <a:cxn ang="0">
                    <a:pos x="138" y="68"/>
                  </a:cxn>
                  <a:cxn ang="0">
                    <a:pos x="150" y="66"/>
                  </a:cxn>
                  <a:cxn ang="0">
                    <a:pos x="160" y="60"/>
                  </a:cxn>
                  <a:cxn ang="0">
                    <a:pos x="168" y="54"/>
                  </a:cxn>
                  <a:cxn ang="0">
                    <a:pos x="174" y="46"/>
                  </a:cxn>
                  <a:cxn ang="0">
                    <a:pos x="178" y="36"/>
                  </a:cxn>
                  <a:cxn ang="0">
                    <a:pos x="186" y="12"/>
                  </a:cxn>
                  <a:cxn ang="0">
                    <a:pos x="152" y="0"/>
                  </a:cxn>
                  <a:cxn ang="0">
                    <a:pos x="152" y="0"/>
                  </a:cxn>
                  <a:cxn ang="0">
                    <a:pos x="150" y="4"/>
                  </a:cxn>
                  <a:cxn ang="0">
                    <a:pos x="144" y="14"/>
                  </a:cxn>
                  <a:cxn ang="0">
                    <a:pos x="138" y="18"/>
                  </a:cxn>
                  <a:cxn ang="0">
                    <a:pos x="132" y="22"/>
                  </a:cxn>
                  <a:cxn ang="0">
                    <a:pos x="122" y="24"/>
                  </a:cxn>
                  <a:cxn ang="0">
                    <a:pos x="112" y="26"/>
                  </a:cxn>
                  <a:cxn ang="0">
                    <a:pos x="112" y="26"/>
                  </a:cxn>
                  <a:cxn ang="0">
                    <a:pos x="0" y="2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2" y="56"/>
                  </a:cxn>
                  <a:cxn ang="0">
                    <a:pos x="6" y="60"/>
                  </a:cxn>
                  <a:cxn ang="0">
                    <a:pos x="10" y="64"/>
                  </a:cxn>
                  <a:cxn ang="0">
                    <a:pos x="18" y="68"/>
                  </a:cxn>
                  <a:cxn ang="0">
                    <a:pos x="26" y="70"/>
                  </a:cxn>
                  <a:cxn ang="0">
                    <a:pos x="66" y="70"/>
                  </a:cxn>
                  <a:cxn ang="0">
                    <a:pos x="66" y="110"/>
                  </a:cxn>
                  <a:cxn ang="0">
                    <a:pos x="0" y="110"/>
                  </a:cxn>
                  <a:cxn ang="0">
                    <a:pos x="0" y="154"/>
                  </a:cxn>
                  <a:cxn ang="0">
                    <a:pos x="66" y="154"/>
                  </a:cxn>
                  <a:cxn ang="0">
                    <a:pos x="66" y="354"/>
                  </a:cxn>
                  <a:cxn ang="0">
                    <a:pos x="108" y="354"/>
                  </a:cxn>
                  <a:cxn ang="0">
                    <a:pos x="108" y="154"/>
                  </a:cxn>
                  <a:cxn ang="0">
                    <a:pos x="176" y="154"/>
                  </a:cxn>
                  <a:cxn ang="0">
                    <a:pos x="176" y="110"/>
                  </a:cxn>
                  <a:cxn ang="0">
                    <a:pos x="108" y="110"/>
                  </a:cxn>
                  <a:cxn ang="0">
                    <a:pos x="108" y="70"/>
                  </a:cxn>
                  <a:cxn ang="0">
                    <a:pos x="124" y="70"/>
                  </a:cxn>
                </a:cxnLst>
                <a:rect l="0" t="0" r="r" b="b"/>
                <a:pathLst>
                  <a:path w="186" h="354">
                    <a:moveTo>
                      <a:pt x="124" y="70"/>
                    </a:moveTo>
                    <a:lnTo>
                      <a:pt x="124" y="70"/>
                    </a:lnTo>
                    <a:lnTo>
                      <a:pt x="138" y="68"/>
                    </a:lnTo>
                    <a:lnTo>
                      <a:pt x="150" y="66"/>
                    </a:lnTo>
                    <a:lnTo>
                      <a:pt x="160" y="60"/>
                    </a:lnTo>
                    <a:lnTo>
                      <a:pt x="168" y="54"/>
                    </a:lnTo>
                    <a:lnTo>
                      <a:pt x="174" y="46"/>
                    </a:lnTo>
                    <a:lnTo>
                      <a:pt x="178" y="36"/>
                    </a:lnTo>
                    <a:lnTo>
                      <a:pt x="186" y="1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50" y="4"/>
                    </a:lnTo>
                    <a:lnTo>
                      <a:pt x="144" y="14"/>
                    </a:lnTo>
                    <a:lnTo>
                      <a:pt x="138" y="18"/>
                    </a:lnTo>
                    <a:lnTo>
                      <a:pt x="132" y="22"/>
                    </a:lnTo>
                    <a:lnTo>
                      <a:pt x="122" y="24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0"/>
                    </a:lnTo>
                    <a:lnTo>
                      <a:pt x="10" y="64"/>
                    </a:lnTo>
                    <a:lnTo>
                      <a:pt x="18" y="68"/>
                    </a:lnTo>
                    <a:lnTo>
                      <a:pt x="26" y="70"/>
                    </a:lnTo>
                    <a:lnTo>
                      <a:pt x="66" y="70"/>
                    </a:lnTo>
                    <a:lnTo>
                      <a:pt x="66" y="110"/>
                    </a:lnTo>
                    <a:lnTo>
                      <a:pt x="0" y="110"/>
                    </a:lnTo>
                    <a:lnTo>
                      <a:pt x="0" y="154"/>
                    </a:lnTo>
                    <a:lnTo>
                      <a:pt x="66" y="154"/>
                    </a:lnTo>
                    <a:lnTo>
                      <a:pt x="66" y="354"/>
                    </a:lnTo>
                    <a:lnTo>
                      <a:pt x="108" y="354"/>
                    </a:lnTo>
                    <a:lnTo>
                      <a:pt x="108" y="154"/>
                    </a:lnTo>
                    <a:lnTo>
                      <a:pt x="176" y="154"/>
                    </a:lnTo>
                    <a:lnTo>
                      <a:pt x="176" y="110"/>
                    </a:lnTo>
                    <a:lnTo>
                      <a:pt x="108" y="110"/>
                    </a:lnTo>
                    <a:lnTo>
                      <a:pt x="108" y="70"/>
                    </a:lnTo>
                    <a:lnTo>
                      <a:pt x="124" y="7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10" name="Rectangle 42"/>
            <p:cNvSpPr>
              <a:spLocks noChangeArrowheads="1"/>
            </p:cNvSpPr>
            <p:nvPr/>
          </p:nvSpPr>
          <p:spPr bwMode="auto">
            <a:xfrm>
              <a:off x="1412012" y="265212"/>
              <a:ext cx="8444" cy="569157"/>
            </a:xfrm>
            <a:prstGeom prst="rect">
              <a:avLst/>
            </a:prstGeom>
            <a:solidFill>
              <a:srgbClr val="727171"/>
            </a:solidFill>
            <a:ln w="9525">
              <a:solidFill>
                <a:srgbClr val="8FC31F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7" name="矩形 46"/>
          <p:cNvSpPr/>
          <p:nvPr userDrawn="1"/>
        </p:nvSpPr>
        <p:spPr>
          <a:xfrm>
            <a:off x="0" y="1306714"/>
            <a:ext cx="12192000" cy="5541235"/>
          </a:xfrm>
          <a:prstGeom prst="rect">
            <a:avLst/>
          </a:prstGeom>
          <a:solidFill>
            <a:srgbClr val="8E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泪滴形 5"/>
          <p:cNvSpPr/>
          <p:nvPr userDrawn="1"/>
        </p:nvSpPr>
        <p:spPr>
          <a:xfrm rot="5889132">
            <a:off x="9274637" y="4279007"/>
            <a:ext cx="2040487" cy="3591540"/>
          </a:xfrm>
          <a:custGeom>
            <a:avLst/>
            <a:gdLst/>
            <a:ahLst/>
            <a:cxnLst/>
            <a:rect l="l" t="t" r="r" b="b"/>
            <a:pathLst>
              <a:path w="1530365" h="2693655">
                <a:moveTo>
                  <a:pt x="7000" y="1476539"/>
                </a:moveTo>
                <a:cubicBezTo>
                  <a:pt x="2371" y="1430963"/>
                  <a:pt x="0" y="1384720"/>
                  <a:pt x="0" y="1337923"/>
                </a:cubicBezTo>
                <a:cubicBezTo>
                  <a:pt x="0" y="660496"/>
                  <a:pt x="496852" y="99114"/>
                  <a:pt x="1146287" y="0"/>
                </a:cubicBezTo>
                <a:lnTo>
                  <a:pt x="1530365" y="2681159"/>
                </a:lnTo>
                <a:cubicBezTo>
                  <a:pt x="1473309" y="2689857"/>
                  <a:pt x="1414964" y="2693656"/>
                  <a:pt x="1355732" y="2693655"/>
                </a:cubicBezTo>
                <a:cubicBezTo>
                  <a:pt x="653779" y="2693656"/>
                  <a:pt x="76427" y="2160175"/>
                  <a:pt x="7000" y="1476539"/>
                </a:cubicBezTo>
                <a:close/>
              </a:path>
            </a:pathLst>
          </a:custGeom>
          <a:solidFill>
            <a:srgbClr val="EF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泪滴形 6"/>
          <p:cNvSpPr/>
          <p:nvPr userDrawn="1"/>
        </p:nvSpPr>
        <p:spPr>
          <a:xfrm rot="4932762">
            <a:off x="9646080" y="3916362"/>
            <a:ext cx="3589472" cy="2004196"/>
          </a:xfrm>
          <a:custGeom>
            <a:avLst/>
            <a:gdLst/>
            <a:ahLst/>
            <a:cxnLst/>
            <a:rect l="l" t="t" r="r" b="b"/>
            <a:pathLst>
              <a:path w="2692104" h="1503147">
                <a:moveTo>
                  <a:pt x="7000" y="8799"/>
                </a:moveTo>
                <a:cubicBezTo>
                  <a:pt x="7299" y="5848"/>
                  <a:pt x="7608" y="2901"/>
                  <a:pt x="8342" y="0"/>
                </a:cubicBezTo>
                <a:lnTo>
                  <a:pt x="2692104" y="367024"/>
                </a:lnTo>
                <a:cubicBezTo>
                  <a:pt x="2588669" y="1011474"/>
                  <a:pt x="2029619" y="1503147"/>
                  <a:pt x="1355732" y="1503147"/>
                </a:cubicBezTo>
                <a:cubicBezTo>
                  <a:pt x="606982" y="1503147"/>
                  <a:pt x="0" y="896165"/>
                  <a:pt x="0" y="147415"/>
                </a:cubicBezTo>
                <a:cubicBezTo>
                  <a:pt x="0" y="100618"/>
                  <a:pt x="2371" y="54375"/>
                  <a:pt x="7000" y="8799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泪滴形 4"/>
          <p:cNvSpPr/>
          <p:nvPr userDrawn="1"/>
        </p:nvSpPr>
        <p:spPr>
          <a:xfrm rot="5400000">
            <a:off x="9614254" y="4254679"/>
            <a:ext cx="2793295" cy="2362200"/>
          </a:xfrm>
          <a:custGeom>
            <a:avLst/>
            <a:gdLst/>
            <a:ahLst/>
            <a:cxnLst/>
            <a:rect l="l" t="t" r="r" b="b"/>
            <a:pathLst>
              <a:path w="2094971" h="1771650">
                <a:moveTo>
                  <a:pt x="0" y="394470"/>
                </a:moveTo>
                <a:cubicBezTo>
                  <a:pt x="0" y="257307"/>
                  <a:pt x="20052" y="124828"/>
                  <a:pt x="58043" y="0"/>
                </a:cubicBezTo>
                <a:lnTo>
                  <a:pt x="2094971" y="0"/>
                </a:lnTo>
                <a:lnTo>
                  <a:pt x="2094971" y="1568164"/>
                </a:lnTo>
                <a:cubicBezTo>
                  <a:pt x="1886602" y="1697736"/>
                  <a:pt x="1640523" y="1771650"/>
                  <a:pt x="1377180" y="1771650"/>
                </a:cubicBezTo>
                <a:cubicBezTo>
                  <a:pt x="616584" y="1771650"/>
                  <a:pt x="0" y="1155066"/>
                  <a:pt x="0" y="3944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椭圆 3"/>
          <p:cNvSpPr/>
          <p:nvPr userDrawn="1"/>
        </p:nvSpPr>
        <p:spPr>
          <a:xfrm>
            <a:off x="6960753" y="6309320"/>
            <a:ext cx="1102500" cy="544560"/>
          </a:xfrm>
          <a:custGeom>
            <a:avLst/>
            <a:gdLst/>
            <a:ahLst/>
            <a:cxnLst/>
            <a:rect l="l" t="t" r="r" b="b"/>
            <a:pathLst>
              <a:path w="826875" h="408420">
                <a:moveTo>
                  <a:pt x="413437" y="0"/>
                </a:moveTo>
                <a:cubicBezTo>
                  <a:pt x="640218" y="0"/>
                  <a:pt x="824410" y="182342"/>
                  <a:pt x="826875" y="408420"/>
                </a:cubicBezTo>
                <a:lnTo>
                  <a:pt x="0" y="408420"/>
                </a:lnTo>
                <a:cubicBezTo>
                  <a:pt x="2464" y="182342"/>
                  <a:pt x="186656" y="0"/>
                  <a:pt x="413437" y="0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304827" y="172530"/>
            <a:ext cx="779733" cy="779733"/>
            <a:chOff x="228620" y="129397"/>
            <a:chExt cx="584800" cy="584800"/>
          </a:xfrm>
        </p:grpSpPr>
        <p:sp>
          <p:nvSpPr>
            <p:cNvPr id="53" name="泪滴形 52"/>
            <p:cNvSpPr/>
            <p:nvPr/>
          </p:nvSpPr>
          <p:spPr>
            <a:xfrm rot="8100000">
              <a:off x="228620" y="129397"/>
              <a:ext cx="584800" cy="584800"/>
            </a:xfrm>
            <a:prstGeom prst="teardrop">
              <a:avLst/>
            </a:prstGeom>
            <a:solidFill>
              <a:srgbClr val="008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54" name="组合 2976"/>
            <p:cNvGrpSpPr/>
            <p:nvPr/>
          </p:nvGrpSpPr>
          <p:grpSpPr>
            <a:xfrm>
              <a:off x="354124" y="247648"/>
              <a:ext cx="333792" cy="348299"/>
              <a:chOff x="357188" y="357188"/>
              <a:chExt cx="1025525" cy="1069975"/>
            </a:xfrm>
            <a:solidFill>
              <a:schemeClr val="bg1"/>
            </a:solidFill>
          </p:grpSpPr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sp>
        <p:nvSpPr>
          <p:cNvPr id="60" name="Freeform 6"/>
          <p:cNvSpPr>
            <a:spLocks/>
          </p:cNvSpPr>
          <p:nvPr userDrawn="1"/>
        </p:nvSpPr>
        <p:spPr bwMode="auto">
          <a:xfrm>
            <a:off x="3" y="3717032"/>
            <a:ext cx="6111988" cy="3140968"/>
          </a:xfrm>
          <a:custGeom>
            <a:avLst/>
            <a:gdLst/>
            <a:ahLst/>
            <a:cxnLst/>
            <a:rect l="l" t="t" r="r" b="b"/>
            <a:pathLst>
              <a:path w="4275067" h="2196969">
                <a:moveTo>
                  <a:pt x="2382001" y="1602725"/>
                </a:moveTo>
                <a:lnTo>
                  <a:pt x="2483215" y="1602725"/>
                </a:lnTo>
                <a:lnTo>
                  <a:pt x="2567560" y="1602725"/>
                </a:lnTo>
                <a:lnTo>
                  <a:pt x="2668774" y="1636468"/>
                </a:lnTo>
                <a:lnTo>
                  <a:pt x="2769983" y="1687079"/>
                </a:lnTo>
                <a:lnTo>
                  <a:pt x="2854328" y="1754564"/>
                </a:lnTo>
                <a:lnTo>
                  <a:pt x="3073625" y="1940141"/>
                </a:lnTo>
                <a:lnTo>
                  <a:pt x="3343939" y="2196969"/>
                </a:lnTo>
                <a:lnTo>
                  <a:pt x="3011170" y="2196969"/>
                </a:lnTo>
                <a:lnTo>
                  <a:pt x="3006149" y="2193203"/>
                </a:lnTo>
                <a:lnTo>
                  <a:pt x="2938673" y="2159465"/>
                </a:lnTo>
                <a:lnTo>
                  <a:pt x="2871197" y="2125722"/>
                </a:lnTo>
                <a:lnTo>
                  <a:pt x="2820590" y="2125722"/>
                </a:lnTo>
                <a:lnTo>
                  <a:pt x="2753119" y="2125722"/>
                </a:lnTo>
                <a:lnTo>
                  <a:pt x="2685643" y="2142591"/>
                </a:lnTo>
                <a:lnTo>
                  <a:pt x="2635036" y="2176334"/>
                </a:lnTo>
                <a:lnTo>
                  <a:pt x="2604087" y="2196969"/>
                </a:lnTo>
                <a:lnTo>
                  <a:pt x="1610032" y="2196969"/>
                </a:lnTo>
                <a:lnTo>
                  <a:pt x="2027753" y="1822045"/>
                </a:lnTo>
                <a:lnTo>
                  <a:pt x="2112098" y="1737691"/>
                </a:lnTo>
                <a:lnTo>
                  <a:pt x="2196443" y="1687079"/>
                </a:lnTo>
                <a:lnTo>
                  <a:pt x="2280788" y="1636468"/>
                </a:lnTo>
                <a:close/>
                <a:moveTo>
                  <a:pt x="1909670" y="742317"/>
                </a:moveTo>
                <a:lnTo>
                  <a:pt x="2044622" y="742317"/>
                </a:lnTo>
                <a:lnTo>
                  <a:pt x="2179574" y="742317"/>
                </a:lnTo>
                <a:lnTo>
                  <a:pt x="2314521" y="776059"/>
                </a:lnTo>
                <a:lnTo>
                  <a:pt x="2432604" y="826671"/>
                </a:lnTo>
                <a:lnTo>
                  <a:pt x="2567556" y="877282"/>
                </a:lnTo>
                <a:lnTo>
                  <a:pt x="2685638" y="961636"/>
                </a:lnTo>
                <a:lnTo>
                  <a:pt x="2854328" y="1079733"/>
                </a:lnTo>
                <a:lnTo>
                  <a:pt x="3039887" y="1248441"/>
                </a:lnTo>
                <a:lnTo>
                  <a:pt x="3259179" y="1450886"/>
                </a:lnTo>
                <a:lnTo>
                  <a:pt x="3495344" y="1687084"/>
                </a:lnTo>
                <a:lnTo>
                  <a:pt x="3748379" y="1973884"/>
                </a:lnTo>
                <a:lnTo>
                  <a:pt x="3934261" y="2196969"/>
                </a:lnTo>
                <a:lnTo>
                  <a:pt x="3684667" y="2196969"/>
                </a:lnTo>
                <a:lnTo>
                  <a:pt x="3529082" y="2041369"/>
                </a:lnTo>
                <a:lnTo>
                  <a:pt x="3292917" y="1788307"/>
                </a:lnTo>
                <a:lnTo>
                  <a:pt x="3039887" y="1552114"/>
                </a:lnTo>
                <a:lnTo>
                  <a:pt x="2769983" y="1332794"/>
                </a:lnTo>
                <a:lnTo>
                  <a:pt x="2651900" y="1265309"/>
                </a:lnTo>
                <a:lnTo>
                  <a:pt x="2533818" y="1214698"/>
                </a:lnTo>
                <a:lnTo>
                  <a:pt x="2415735" y="1180956"/>
                </a:lnTo>
                <a:lnTo>
                  <a:pt x="2297652" y="1180956"/>
                </a:lnTo>
                <a:lnTo>
                  <a:pt x="2179574" y="1197829"/>
                </a:lnTo>
                <a:lnTo>
                  <a:pt x="2078360" y="1231567"/>
                </a:lnTo>
                <a:lnTo>
                  <a:pt x="1960277" y="1299052"/>
                </a:lnTo>
                <a:lnTo>
                  <a:pt x="1859063" y="1366537"/>
                </a:lnTo>
                <a:lnTo>
                  <a:pt x="1336130" y="1822049"/>
                </a:lnTo>
                <a:lnTo>
                  <a:pt x="965012" y="2159465"/>
                </a:lnTo>
                <a:lnTo>
                  <a:pt x="925538" y="2196969"/>
                </a:lnTo>
                <a:lnTo>
                  <a:pt x="126087" y="2196969"/>
                </a:lnTo>
                <a:lnTo>
                  <a:pt x="121568" y="2193203"/>
                </a:lnTo>
                <a:lnTo>
                  <a:pt x="391472" y="1923272"/>
                </a:lnTo>
                <a:lnTo>
                  <a:pt x="796323" y="1535240"/>
                </a:lnTo>
                <a:lnTo>
                  <a:pt x="1218047" y="1164087"/>
                </a:lnTo>
                <a:lnTo>
                  <a:pt x="1504815" y="927894"/>
                </a:lnTo>
                <a:lnTo>
                  <a:pt x="1639767" y="843540"/>
                </a:lnTo>
                <a:lnTo>
                  <a:pt x="1774718" y="776059"/>
                </a:lnTo>
                <a:close/>
                <a:moveTo>
                  <a:pt x="1859068" y="0"/>
                </a:moveTo>
                <a:lnTo>
                  <a:pt x="2044622" y="33743"/>
                </a:lnTo>
                <a:lnTo>
                  <a:pt x="2213312" y="67481"/>
                </a:lnTo>
                <a:lnTo>
                  <a:pt x="2348263" y="134966"/>
                </a:lnTo>
                <a:lnTo>
                  <a:pt x="2567560" y="253062"/>
                </a:lnTo>
                <a:lnTo>
                  <a:pt x="2702512" y="337416"/>
                </a:lnTo>
                <a:lnTo>
                  <a:pt x="2854333" y="455512"/>
                </a:lnTo>
                <a:lnTo>
                  <a:pt x="3023018" y="590478"/>
                </a:lnTo>
                <a:lnTo>
                  <a:pt x="3208576" y="759186"/>
                </a:lnTo>
                <a:lnTo>
                  <a:pt x="3411004" y="978505"/>
                </a:lnTo>
                <a:lnTo>
                  <a:pt x="3647170" y="1231567"/>
                </a:lnTo>
                <a:lnTo>
                  <a:pt x="3866462" y="1501498"/>
                </a:lnTo>
                <a:lnTo>
                  <a:pt x="4035152" y="1754564"/>
                </a:lnTo>
                <a:lnTo>
                  <a:pt x="4170103" y="1957015"/>
                </a:lnTo>
                <a:lnTo>
                  <a:pt x="4237579" y="2075111"/>
                </a:lnTo>
                <a:lnTo>
                  <a:pt x="4271317" y="2159465"/>
                </a:lnTo>
                <a:lnTo>
                  <a:pt x="4275067" y="2196969"/>
                </a:lnTo>
                <a:lnTo>
                  <a:pt x="4147199" y="2196969"/>
                </a:lnTo>
                <a:lnTo>
                  <a:pt x="3917069" y="1872661"/>
                </a:lnTo>
                <a:lnTo>
                  <a:pt x="3714646" y="1602725"/>
                </a:lnTo>
                <a:lnTo>
                  <a:pt x="3461611" y="1332790"/>
                </a:lnTo>
                <a:lnTo>
                  <a:pt x="3107363" y="978505"/>
                </a:lnTo>
                <a:lnTo>
                  <a:pt x="2803726" y="725443"/>
                </a:lnTo>
                <a:lnTo>
                  <a:pt x="2584429" y="573604"/>
                </a:lnTo>
                <a:lnTo>
                  <a:pt x="2365132" y="472381"/>
                </a:lnTo>
                <a:lnTo>
                  <a:pt x="2162705" y="404896"/>
                </a:lnTo>
                <a:lnTo>
                  <a:pt x="1943408" y="388027"/>
                </a:lnTo>
                <a:lnTo>
                  <a:pt x="1740985" y="404896"/>
                </a:lnTo>
                <a:lnTo>
                  <a:pt x="1538557" y="472381"/>
                </a:lnTo>
                <a:lnTo>
                  <a:pt x="1352999" y="556735"/>
                </a:lnTo>
                <a:lnTo>
                  <a:pt x="1150571" y="691701"/>
                </a:lnTo>
                <a:lnTo>
                  <a:pt x="897541" y="894151"/>
                </a:lnTo>
                <a:lnTo>
                  <a:pt x="593899" y="1164082"/>
                </a:lnTo>
                <a:lnTo>
                  <a:pt x="0" y="1729081"/>
                </a:lnTo>
                <a:lnTo>
                  <a:pt x="0" y="1033826"/>
                </a:lnTo>
                <a:lnTo>
                  <a:pt x="357734" y="708574"/>
                </a:lnTo>
                <a:lnTo>
                  <a:pt x="728851" y="404896"/>
                </a:lnTo>
                <a:lnTo>
                  <a:pt x="846934" y="320542"/>
                </a:lnTo>
                <a:lnTo>
                  <a:pt x="965012" y="236188"/>
                </a:lnTo>
                <a:lnTo>
                  <a:pt x="1201178" y="118097"/>
                </a:lnTo>
                <a:lnTo>
                  <a:pt x="1420474" y="50612"/>
                </a:lnTo>
                <a:lnTo>
                  <a:pt x="1656640" y="16869"/>
                </a:lnTo>
                <a:close/>
              </a:path>
            </a:pathLst>
          </a:custGeom>
          <a:solidFill>
            <a:srgbClr val="93CC2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61" name="矩形 60"/>
          <p:cNvSpPr/>
          <p:nvPr userDrawn="1"/>
        </p:nvSpPr>
        <p:spPr>
          <a:xfrm>
            <a:off x="0" y="2411840"/>
            <a:ext cx="11341830" cy="718979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1723" tIns="30861" rIns="61723" bIns="30861">
            <a:spAutoFit/>
          </a:bodyPr>
          <a:lstStyle/>
          <a:p>
            <a:pPr algn="ctr"/>
            <a:r>
              <a:rPr lang="zh-CN" altLang="en-US" sz="42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主题</a:t>
            </a:r>
            <a:endParaRPr lang="en-US" altLang="zh-CN" sz="4267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61"/>
          <p:cNvSpPr txBox="1"/>
          <p:nvPr userDrawn="1"/>
        </p:nvSpPr>
        <p:spPr>
          <a:xfrm>
            <a:off x="3560838" y="4964227"/>
            <a:ext cx="458483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中移物联网有限公司 开放平台部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950912" y="260649"/>
            <a:ext cx="3809717" cy="758876"/>
            <a:chOff x="353194" y="265212"/>
            <a:chExt cx="2857288" cy="569157"/>
          </a:xfrm>
        </p:grpSpPr>
        <p:grpSp>
          <p:nvGrpSpPr>
            <p:cNvPr id="8" name="组合 2975"/>
            <p:cNvGrpSpPr/>
            <p:nvPr/>
          </p:nvGrpSpPr>
          <p:grpSpPr>
            <a:xfrm>
              <a:off x="1577505" y="297301"/>
              <a:ext cx="1632977" cy="504979"/>
              <a:chOff x="2659063" y="417513"/>
              <a:chExt cx="3070225" cy="949325"/>
            </a:xfrm>
          </p:grpSpPr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681288" y="719138"/>
                <a:ext cx="914400" cy="346075"/>
              </a:xfrm>
              <a:custGeom>
                <a:avLst/>
                <a:gdLst/>
                <a:ahLst/>
                <a:cxnLst>
                  <a:cxn ang="0">
                    <a:pos x="574" y="178"/>
                  </a:cxn>
                  <a:cxn ang="0">
                    <a:pos x="530" y="126"/>
                  </a:cxn>
                  <a:cxn ang="0">
                    <a:pos x="444" y="40"/>
                  </a:cxn>
                  <a:cxn ang="0">
                    <a:pos x="418" y="18"/>
                  </a:cxn>
                  <a:cxn ang="0">
                    <a:pos x="396" y="4"/>
                  </a:cxn>
                  <a:cxn ang="0">
                    <a:pos x="374" y="0"/>
                  </a:cxn>
                  <a:cxn ang="0">
                    <a:pos x="362" y="0"/>
                  </a:cxn>
                  <a:cxn ang="0">
                    <a:pos x="340" y="10"/>
                  </a:cxn>
                  <a:cxn ang="0">
                    <a:pos x="330" y="16"/>
                  </a:cxn>
                  <a:cxn ang="0">
                    <a:pos x="320" y="26"/>
                  </a:cxn>
                  <a:cxn ang="0">
                    <a:pos x="188" y="146"/>
                  </a:cxn>
                  <a:cxn ang="0">
                    <a:pos x="182" y="150"/>
                  </a:cxn>
                  <a:cxn ang="0">
                    <a:pos x="168" y="156"/>
                  </a:cxn>
                  <a:cxn ang="0">
                    <a:pos x="160" y="156"/>
                  </a:cxn>
                  <a:cxn ang="0">
                    <a:pos x="146" y="152"/>
                  </a:cxn>
                  <a:cxn ang="0">
                    <a:pos x="130" y="142"/>
                  </a:cxn>
                  <a:cxn ang="0">
                    <a:pos x="102" y="118"/>
                  </a:cxn>
                  <a:cxn ang="0">
                    <a:pos x="50" y="66"/>
                  </a:cxn>
                  <a:cxn ang="0">
                    <a:pos x="6" y="1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52" y="100"/>
                  </a:cxn>
                  <a:cxn ang="0">
                    <a:pos x="126" y="174"/>
                  </a:cxn>
                  <a:cxn ang="0">
                    <a:pos x="156" y="200"/>
                  </a:cxn>
                  <a:cxn ang="0">
                    <a:pos x="178" y="214"/>
                  </a:cxn>
                  <a:cxn ang="0">
                    <a:pos x="200" y="218"/>
                  </a:cxn>
                  <a:cxn ang="0">
                    <a:pos x="212" y="218"/>
                  </a:cxn>
                  <a:cxn ang="0">
                    <a:pos x="234" y="208"/>
                  </a:cxn>
                  <a:cxn ang="0">
                    <a:pos x="244" y="200"/>
                  </a:cxn>
                  <a:cxn ang="0">
                    <a:pos x="254" y="192"/>
                  </a:cxn>
                  <a:cxn ang="0">
                    <a:pos x="374" y="84"/>
                  </a:cxn>
                  <a:cxn ang="0">
                    <a:pos x="386" y="72"/>
                  </a:cxn>
                  <a:cxn ang="0">
                    <a:pos x="392" y="68"/>
                  </a:cxn>
                  <a:cxn ang="0">
                    <a:pos x="406" y="62"/>
                  </a:cxn>
                  <a:cxn ang="0">
                    <a:pos x="414" y="62"/>
                  </a:cxn>
                  <a:cxn ang="0">
                    <a:pos x="428" y="66"/>
                  </a:cxn>
                  <a:cxn ang="0">
                    <a:pos x="444" y="76"/>
                  </a:cxn>
                  <a:cxn ang="0">
                    <a:pos x="478" y="106"/>
                  </a:cxn>
                  <a:cxn ang="0">
                    <a:pos x="524" y="152"/>
                  </a:cxn>
                  <a:cxn ang="0">
                    <a:pos x="568" y="204"/>
                  </a:cxn>
                  <a:cxn ang="0">
                    <a:pos x="574" y="188"/>
                  </a:cxn>
                  <a:cxn ang="0">
                    <a:pos x="576" y="182"/>
                  </a:cxn>
                  <a:cxn ang="0">
                    <a:pos x="574" y="178"/>
                  </a:cxn>
                </a:cxnLst>
                <a:rect l="0" t="0" r="r" b="b"/>
                <a:pathLst>
                  <a:path w="576" h="218">
                    <a:moveTo>
                      <a:pt x="574" y="178"/>
                    </a:moveTo>
                    <a:lnTo>
                      <a:pt x="574" y="178"/>
                    </a:lnTo>
                    <a:lnTo>
                      <a:pt x="552" y="152"/>
                    </a:lnTo>
                    <a:lnTo>
                      <a:pt x="530" y="126"/>
                    </a:lnTo>
                    <a:lnTo>
                      <a:pt x="484" y="78"/>
                    </a:lnTo>
                    <a:lnTo>
                      <a:pt x="444" y="40"/>
                    </a:lnTo>
                    <a:lnTo>
                      <a:pt x="418" y="18"/>
                    </a:lnTo>
                    <a:lnTo>
                      <a:pt x="418" y="18"/>
                    </a:lnTo>
                    <a:lnTo>
                      <a:pt x="408" y="10"/>
                    </a:lnTo>
                    <a:lnTo>
                      <a:pt x="396" y="4"/>
                    </a:lnTo>
                    <a:lnTo>
                      <a:pt x="384" y="0"/>
                    </a:lnTo>
                    <a:lnTo>
                      <a:pt x="374" y="0"/>
                    </a:lnTo>
                    <a:lnTo>
                      <a:pt x="374" y="0"/>
                    </a:lnTo>
                    <a:lnTo>
                      <a:pt x="362" y="0"/>
                    </a:lnTo>
                    <a:lnTo>
                      <a:pt x="350" y="4"/>
                    </a:lnTo>
                    <a:lnTo>
                      <a:pt x="340" y="10"/>
                    </a:lnTo>
                    <a:lnTo>
                      <a:pt x="330" y="16"/>
                    </a:lnTo>
                    <a:lnTo>
                      <a:pt x="330" y="16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242" y="96"/>
                    </a:lnTo>
                    <a:lnTo>
                      <a:pt x="188" y="146"/>
                    </a:lnTo>
                    <a:lnTo>
                      <a:pt x="188" y="146"/>
                    </a:lnTo>
                    <a:lnTo>
                      <a:pt x="182" y="150"/>
                    </a:lnTo>
                    <a:lnTo>
                      <a:pt x="176" y="154"/>
                    </a:lnTo>
                    <a:lnTo>
                      <a:pt x="168" y="156"/>
                    </a:lnTo>
                    <a:lnTo>
                      <a:pt x="160" y="156"/>
                    </a:lnTo>
                    <a:lnTo>
                      <a:pt x="160" y="156"/>
                    </a:lnTo>
                    <a:lnTo>
                      <a:pt x="154" y="156"/>
                    </a:lnTo>
                    <a:lnTo>
                      <a:pt x="146" y="152"/>
                    </a:lnTo>
                    <a:lnTo>
                      <a:pt x="138" y="148"/>
                    </a:lnTo>
                    <a:lnTo>
                      <a:pt x="130" y="142"/>
                    </a:lnTo>
                    <a:lnTo>
                      <a:pt x="130" y="142"/>
                    </a:lnTo>
                    <a:lnTo>
                      <a:pt x="102" y="118"/>
                    </a:lnTo>
                    <a:lnTo>
                      <a:pt x="78" y="9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62"/>
                    </a:lnTo>
                    <a:lnTo>
                      <a:pt x="52" y="100"/>
                    </a:lnTo>
                    <a:lnTo>
                      <a:pt x="98" y="148"/>
                    </a:lnTo>
                    <a:lnTo>
                      <a:pt x="126" y="174"/>
                    </a:lnTo>
                    <a:lnTo>
                      <a:pt x="156" y="200"/>
                    </a:lnTo>
                    <a:lnTo>
                      <a:pt x="156" y="200"/>
                    </a:lnTo>
                    <a:lnTo>
                      <a:pt x="166" y="208"/>
                    </a:lnTo>
                    <a:lnTo>
                      <a:pt x="178" y="214"/>
                    </a:lnTo>
                    <a:lnTo>
                      <a:pt x="190" y="218"/>
                    </a:lnTo>
                    <a:lnTo>
                      <a:pt x="200" y="218"/>
                    </a:lnTo>
                    <a:lnTo>
                      <a:pt x="200" y="218"/>
                    </a:lnTo>
                    <a:lnTo>
                      <a:pt x="212" y="218"/>
                    </a:lnTo>
                    <a:lnTo>
                      <a:pt x="224" y="214"/>
                    </a:lnTo>
                    <a:lnTo>
                      <a:pt x="234" y="208"/>
                    </a:lnTo>
                    <a:lnTo>
                      <a:pt x="244" y="200"/>
                    </a:lnTo>
                    <a:lnTo>
                      <a:pt x="244" y="200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316" y="138"/>
                    </a:lnTo>
                    <a:lnTo>
                      <a:pt x="374" y="84"/>
                    </a:lnTo>
                    <a:lnTo>
                      <a:pt x="374" y="84"/>
                    </a:lnTo>
                    <a:lnTo>
                      <a:pt x="386" y="72"/>
                    </a:lnTo>
                    <a:lnTo>
                      <a:pt x="386" y="72"/>
                    </a:lnTo>
                    <a:lnTo>
                      <a:pt x="392" y="68"/>
                    </a:lnTo>
                    <a:lnTo>
                      <a:pt x="398" y="64"/>
                    </a:lnTo>
                    <a:lnTo>
                      <a:pt x="406" y="62"/>
                    </a:lnTo>
                    <a:lnTo>
                      <a:pt x="414" y="62"/>
                    </a:lnTo>
                    <a:lnTo>
                      <a:pt x="414" y="62"/>
                    </a:lnTo>
                    <a:lnTo>
                      <a:pt x="420" y="62"/>
                    </a:lnTo>
                    <a:lnTo>
                      <a:pt x="428" y="66"/>
                    </a:lnTo>
                    <a:lnTo>
                      <a:pt x="436" y="70"/>
                    </a:lnTo>
                    <a:lnTo>
                      <a:pt x="444" y="76"/>
                    </a:lnTo>
                    <a:lnTo>
                      <a:pt x="444" y="76"/>
                    </a:lnTo>
                    <a:lnTo>
                      <a:pt x="478" y="106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54" y="188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4" y="188"/>
                    </a:lnTo>
                    <a:lnTo>
                      <a:pt x="574" y="188"/>
                    </a:lnTo>
                    <a:lnTo>
                      <a:pt x="576" y="182"/>
                    </a:lnTo>
                    <a:lnTo>
                      <a:pt x="574" y="178"/>
                    </a:lnTo>
                    <a:lnTo>
                      <a:pt x="574" y="1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830513" y="557213"/>
                <a:ext cx="784225" cy="406400"/>
              </a:xfrm>
              <a:custGeom>
                <a:avLst/>
                <a:gdLst/>
                <a:ahLst/>
                <a:cxnLst>
                  <a:cxn ang="0">
                    <a:pos x="164" y="22"/>
                  </a:cxn>
                  <a:cxn ang="0">
                    <a:pos x="164" y="22"/>
                  </a:cxn>
                  <a:cxn ang="0">
                    <a:pos x="130" y="50"/>
                  </a:cxn>
                  <a:cxn ang="0">
                    <a:pos x="80" y="94"/>
                  </a:cxn>
                  <a:cxn ang="0">
                    <a:pos x="32" y="140"/>
                  </a:cxn>
                  <a:cxn ang="0">
                    <a:pos x="0" y="172"/>
                  </a:cxn>
                  <a:cxn ang="0">
                    <a:pos x="0" y="172"/>
                  </a:cxn>
                  <a:cxn ang="0">
                    <a:pos x="12" y="182"/>
                  </a:cxn>
                  <a:cxn ang="0">
                    <a:pos x="40" y="208"/>
                  </a:cxn>
                  <a:cxn ang="0">
                    <a:pos x="40" y="208"/>
                  </a:cxn>
                  <a:cxn ang="0">
                    <a:pos x="46" y="212"/>
                  </a:cxn>
                  <a:cxn ang="0">
                    <a:pos x="50" y="212"/>
                  </a:cxn>
                  <a:cxn ang="0">
                    <a:pos x="56" y="210"/>
                  </a:cxn>
                  <a:cxn ang="0">
                    <a:pos x="60" y="206"/>
                  </a:cxn>
                  <a:cxn ang="0">
                    <a:pos x="60" y="206"/>
                  </a:cxn>
                  <a:cxn ang="0">
                    <a:pos x="100" y="168"/>
                  </a:cxn>
                  <a:cxn ang="0">
                    <a:pos x="144" y="128"/>
                  </a:cxn>
                  <a:cxn ang="0">
                    <a:pos x="206" y="74"/>
                  </a:cxn>
                  <a:cxn ang="0">
                    <a:pos x="206" y="74"/>
                  </a:cxn>
                  <a:cxn ang="0">
                    <a:pos x="218" y="66"/>
                  </a:cxn>
                  <a:cxn ang="0">
                    <a:pos x="232" y="58"/>
                  </a:cxn>
                  <a:cxn ang="0">
                    <a:pos x="244" y="54"/>
                  </a:cxn>
                  <a:cxn ang="0">
                    <a:pos x="258" y="52"/>
                  </a:cxn>
                  <a:cxn ang="0">
                    <a:pos x="272" y="52"/>
                  </a:cxn>
                  <a:cxn ang="0">
                    <a:pos x="286" y="56"/>
                  </a:cxn>
                  <a:cxn ang="0">
                    <a:pos x="300" y="62"/>
                  </a:cxn>
                  <a:cxn ang="0">
                    <a:pos x="314" y="70"/>
                  </a:cxn>
                  <a:cxn ang="0">
                    <a:pos x="314" y="70"/>
                  </a:cxn>
                  <a:cxn ang="0">
                    <a:pos x="346" y="96"/>
                  </a:cxn>
                  <a:cxn ang="0">
                    <a:pos x="376" y="124"/>
                  </a:cxn>
                  <a:cxn ang="0">
                    <a:pos x="404" y="154"/>
                  </a:cxn>
                  <a:cxn ang="0">
                    <a:pos x="430" y="180"/>
                  </a:cxn>
                  <a:cxn ang="0">
                    <a:pos x="470" y="228"/>
                  </a:cxn>
                  <a:cxn ang="0">
                    <a:pos x="490" y="256"/>
                  </a:cxn>
                  <a:cxn ang="0">
                    <a:pos x="490" y="256"/>
                  </a:cxn>
                  <a:cxn ang="0">
                    <a:pos x="494" y="240"/>
                  </a:cxn>
                  <a:cxn ang="0">
                    <a:pos x="494" y="240"/>
                  </a:cxn>
                  <a:cxn ang="0">
                    <a:pos x="494" y="234"/>
                  </a:cxn>
                  <a:cxn ang="0">
                    <a:pos x="492" y="230"/>
                  </a:cxn>
                  <a:cxn ang="0">
                    <a:pos x="490" y="224"/>
                  </a:cxn>
                  <a:cxn ang="0">
                    <a:pos x="490" y="224"/>
                  </a:cxn>
                  <a:cxn ang="0">
                    <a:pos x="460" y="182"/>
                  </a:cxn>
                  <a:cxn ang="0">
                    <a:pos x="430" y="146"/>
                  </a:cxn>
                  <a:cxn ang="0">
                    <a:pos x="400" y="112"/>
                  </a:cxn>
                  <a:cxn ang="0">
                    <a:pos x="372" y="84"/>
                  </a:cxn>
                  <a:cxn ang="0">
                    <a:pos x="346" y="60"/>
                  </a:cxn>
                  <a:cxn ang="0">
                    <a:pos x="324" y="40"/>
                  </a:cxn>
                  <a:cxn ang="0">
                    <a:pos x="304" y="26"/>
                  </a:cxn>
                  <a:cxn ang="0">
                    <a:pos x="290" y="16"/>
                  </a:cxn>
                  <a:cxn ang="0">
                    <a:pos x="290" y="16"/>
                  </a:cxn>
                  <a:cxn ang="0">
                    <a:pos x="274" y="10"/>
                  </a:cxn>
                  <a:cxn ang="0">
                    <a:pos x="260" y="4"/>
                  </a:cxn>
                  <a:cxn ang="0">
                    <a:pos x="244" y="0"/>
                  </a:cxn>
                  <a:cxn ang="0">
                    <a:pos x="228" y="0"/>
                  </a:cxn>
                  <a:cxn ang="0">
                    <a:pos x="212" y="0"/>
                  </a:cxn>
                  <a:cxn ang="0">
                    <a:pos x="196" y="4"/>
                  </a:cxn>
                  <a:cxn ang="0">
                    <a:pos x="180" y="12"/>
                  </a:cxn>
                  <a:cxn ang="0">
                    <a:pos x="164" y="22"/>
                  </a:cxn>
                  <a:cxn ang="0">
                    <a:pos x="164" y="22"/>
                  </a:cxn>
                </a:cxnLst>
                <a:rect l="0" t="0" r="r" b="b"/>
                <a:pathLst>
                  <a:path w="494" h="256">
                    <a:moveTo>
                      <a:pt x="164" y="22"/>
                    </a:moveTo>
                    <a:lnTo>
                      <a:pt x="164" y="22"/>
                    </a:lnTo>
                    <a:lnTo>
                      <a:pt x="130" y="50"/>
                    </a:lnTo>
                    <a:lnTo>
                      <a:pt x="80" y="94"/>
                    </a:lnTo>
                    <a:lnTo>
                      <a:pt x="32" y="1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2" y="182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6" y="212"/>
                    </a:lnTo>
                    <a:lnTo>
                      <a:pt x="50" y="212"/>
                    </a:lnTo>
                    <a:lnTo>
                      <a:pt x="56" y="210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100" y="168"/>
                    </a:lnTo>
                    <a:lnTo>
                      <a:pt x="144" y="128"/>
                    </a:lnTo>
                    <a:lnTo>
                      <a:pt x="206" y="74"/>
                    </a:lnTo>
                    <a:lnTo>
                      <a:pt x="206" y="74"/>
                    </a:lnTo>
                    <a:lnTo>
                      <a:pt x="218" y="66"/>
                    </a:lnTo>
                    <a:lnTo>
                      <a:pt x="232" y="58"/>
                    </a:lnTo>
                    <a:lnTo>
                      <a:pt x="244" y="54"/>
                    </a:lnTo>
                    <a:lnTo>
                      <a:pt x="258" y="52"/>
                    </a:lnTo>
                    <a:lnTo>
                      <a:pt x="272" y="52"/>
                    </a:lnTo>
                    <a:lnTo>
                      <a:pt x="286" y="56"/>
                    </a:lnTo>
                    <a:lnTo>
                      <a:pt x="300" y="62"/>
                    </a:lnTo>
                    <a:lnTo>
                      <a:pt x="314" y="70"/>
                    </a:lnTo>
                    <a:lnTo>
                      <a:pt x="314" y="70"/>
                    </a:lnTo>
                    <a:lnTo>
                      <a:pt x="346" y="96"/>
                    </a:lnTo>
                    <a:lnTo>
                      <a:pt x="376" y="124"/>
                    </a:lnTo>
                    <a:lnTo>
                      <a:pt x="404" y="154"/>
                    </a:lnTo>
                    <a:lnTo>
                      <a:pt x="430" y="180"/>
                    </a:lnTo>
                    <a:lnTo>
                      <a:pt x="470" y="228"/>
                    </a:lnTo>
                    <a:lnTo>
                      <a:pt x="490" y="256"/>
                    </a:lnTo>
                    <a:lnTo>
                      <a:pt x="490" y="256"/>
                    </a:lnTo>
                    <a:lnTo>
                      <a:pt x="494" y="240"/>
                    </a:lnTo>
                    <a:lnTo>
                      <a:pt x="494" y="240"/>
                    </a:lnTo>
                    <a:lnTo>
                      <a:pt x="494" y="234"/>
                    </a:lnTo>
                    <a:lnTo>
                      <a:pt x="492" y="230"/>
                    </a:lnTo>
                    <a:lnTo>
                      <a:pt x="490" y="224"/>
                    </a:lnTo>
                    <a:lnTo>
                      <a:pt x="490" y="224"/>
                    </a:lnTo>
                    <a:lnTo>
                      <a:pt x="460" y="182"/>
                    </a:lnTo>
                    <a:lnTo>
                      <a:pt x="430" y="146"/>
                    </a:lnTo>
                    <a:lnTo>
                      <a:pt x="400" y="112"/>
                    </a:lnTo>
                    <a:lnTo>
                      <a:pt x="372" y="84"/>
                    </a:lnTo>
                    <a:lnTo>
                      <a:pt x="346" y="60"/>
                    </a:lnTo>
                    <a:lnTo>
                      <a:pt x="324" y="40"/>
                    </a:lnTo>
                    <a:lnTo>
                      <a:pt x="304" y="26"/>
                    </a:lnTo>
                    <a:lnTo>
                      <a:pt x="290" y="16"/>
                    </a:lnTo>
                    <a:lnTo>
                      <a:pt x="290" y="16"/>
                    </a:lnTo>
                    <a:lnTo>
                      <a:pt x="274" y="10"/>
                    </a:lnTo>
                    <a:lnTo>
                      <a:pt x="260" y="4"/>
                    </a:lnTo>
                    <a:lnTo>
                      <a:pt x="244" y="0"/>
                    </a:lnTo>
                    <a:lnTo>
                      <a:pt x="228" y="0"/>
                    </a:lnTo>
                    <a:lnTo>
                      <a:pt x="212" y="0"/>
                    </a:lnTo>
                    <a:lnTo>
                      <a:pt x="196" y="4"/>
                    </a:lnTo>
                    <a:lnTo>
                      <a:pt x="180" y="12"/>
                    </a:lnTo>
                    <a:lnTo>
                      <a:pt x="164" y="22"/>
                    </a:lnTo>
                    <a:lnTo>
                      <a:pt x="164" y="2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713038" y="417513"/>
                <a:ext cx="901700" cy="450850"/>
              </a:xfrm>
              <a:custGeom>
                <a:avLst/>
                <a:gdLst/>
                <a:ahLst/>
                <a:cxnLst>
                  <a:cxn ang="0">
                    <a:pos x="146" y="48"/>
                  </a:cxn>
                  <a:cxn ang="0">
                    <a:pos x="146" y="48"/>
                  </a:cxn>
                  <a:cxn ang="0">
                    <a:pos x="102" y="84"/>
                  </a:cxn>
                  <a:cxn ang="0">
                    <a:pos x="58" y="124"/>
                  </a:cxn>
                  <a:cxn ang="0">
                    <a:pos x="22" y="156"/>
                  </a:cxn>
                  <a:cxn ang="0">
                    <a:pos x="0" y="180"/>
                  </a:cxn>
                  <a:cxn ang="0">
                    <a:pos x="0" y="180"/>
                  </a:cxn>
                  <a:cxn ang="0">
                    <a:pos x="10" y="190"/>
                  </a:cxn>
                  <a:cxn ang="0">
                    <a:pos x="36" y="218"/>
                  </a:cxn>
                  <a:cxn ang="0">
                    <a:pos x="36" y="218"/>
                  </a:cxn>
                  <a:cxn ang="0">
                    <a:pos x="38" y="220"/>
                  </a:cxn>
                  <a:cxn ang="0">
                    <a:pos x="42" y="220"/>
                  </a:cxn>
                  <a:cxn ang="0">
                    <a:pos x="48" y="216"/>
                  </a:cxn>
                  <a:cxn ang="0">
                    <a:pos x="48" y="216"/>
                  </a:cxn>
                  <a:cxn ang="0">
                    <a:pos x="130" y="138"/>
                  </a:cxn>
                  <a:cxn ang="0">
                    <a:pos x="166" y="106"/>
                  </a:cxn>
                  <a:cxn ang="0">
                    <a:pos x="196" y="82"/>
                  </a:cxn>
                  <a:cxn ang="0">
                    <a:pos x="196" y="82"/>
                  </a:cxn>
                  <a:cxn ang="0">
                    <a:pos x="220" y="66"/>
                  </a:cxn>
                  <a:cxn ang="0">
                    <a:pos x="242" y="56"/>
                  </a:cxn>
                  <a:cxn ang="0">
                    <a:pos x="266" y="48"/>
                  </a:cxn>
                  <a:cxn ang="0">
                    <a:pos x="290" y="46"/>
                  </a:cxn>
                  <a:cxn ang="0">
                    <a:pos x="316" y="48"/>
                  </a:cxn>
                  <a:cxn ang="0">
                    <a:pos x="340" y="56"/>
                  </a:cxn>
                  <a:cxn ang="0">
                    <a:pos x="366" y="68"/>
                  </a:cxn>
                  <a:cxn ang="0">
                    <a:pos x="392" y="86"/>
                  </a:cxn>
                  <a:cxn ang="0">
                    <a:pos x="392" y="86"/>
                  </a:cxn>
                  <a:cxn ang="0">
                    <a:pos x="428" y="116"/>
                  </a:cxn>
                  <a:cxn ang="0">
                    <a:pos x="470" y="158"/>
                  </a:cxn>
                  <a:cxn ang="0">
                    <a:pos x="470" y="158"/>
                  </a:cxn>
                  <a:cxn ang="0">
                    <a:pos x="500" y="190"/>
                  </a:cxn>
                  <a:cxn ang="0">
                    <a:pos x="524" y="222"/>
                  </a:cxn>
                  <a:cxn ang="0">
                    <a:pos x="568" y="284"/>
                  </a:cxn>
                  <a:cxn ang="0">
                    <a:pos x="568" y="284"/>
                  </a:cxn>
                  <a:cxn ang="0">
                    <a:pos x="568" y="276"/>
                  </a:cxn>
                  <a:cxn ang="0">
                    <a:pos x="566" y="256"/>
                  </a:cxn>
                  <a:cxn ang="0">
                    <a:pos x="566" y="256"/>
                  </a:cxn>
                  <a:cxn ang="0">
                    <a:pos x="562" y="246"/>
                  </a:cxn>
                  <a:cxn ang="0">
                    <a:pos x="562" y="246"/>
                  </a:cxn>
                  <a:cxn ang="0">
                    <a:pos x="554" y="232"/>
                  </a:cxn>
                  <a:cxn ang="0">
                    <a:pos x="538" y="208"/>
                  </a:cxn>
                  <a:cxn ang="0">
                    <a:pos x="518" y="178"/>
                  </a:cxn>
                  <a:cxn ang="0">
                    <a:pos x="492" y="146"/>
                  </a:cxn>
                  <a:cxn ang="0">
                    <a:pos x="492" y="146"/>
                  </a:cxn>
                  <a:cxn ang="0">
                    <a:pos x="464" y="116"/>
                  </a:cxn>
                  <a:cxn ang="0">
                    <a:pos x="440" y="90"/>
                  </a:cxn>
                  <a:cxn ang="0">
                    <a:pos x="418" y="70"/>
                  </a:cxn>
                  <a:cxn ang="0">
                    <a:pos x="398" y="54"/>
                  </a:cxn>
                  <a:cxn ang="0">
                    <a:pos x="380" y="40"/>
                  </a:cxn>
                  <a:cxn ang="0">
                    <a:pos x="364" y="30"/>
                  </a:cxn>
                  <a:cxn ang="0">
                    <a:pos x="338" y="16"/>
                  </a:cxn>
                  <a:cxn ang="0">
                    <a:pos x="338" y="16"/>
                  </a:cxn>
                  <a:cxn ang="0">
                    <a:pos x="322" y="8"/>
                  </a:cxn>
                  <a:cxn ang="0">
                    <a:pos x="302" y="4"/>
                  </a:cxn>
                  <a:cxn ang="0">
                    <a:pos x="280" y="0"/>
                  </a:cxn>
                  <a:cxn ang="0">
                    <a:pos x="256" y="2"/>
                  </a:cxn>
                  <a:cxn ang="0">
                    <a:pos x="228" y="6"/>
                  </a:cxn>
                  <a:cxn ang="0">
                    <a:pos x="202" y="14"/>
                  </a:cxn>
                  <a:cxn ang="0">
                    <a:pos x="174" y="28"/>
                  </a:cxn>
                  <a:cxn ang="0">
                    <a:pos x="160" y="38"/>
                  </a:cxn>
                  <a:cxn ang="0">
                    <a:pos x="146" y="48"/>
                  </a:cxn>
                  <a:cxn ang="0">
                    <a:pos x="146" y="48"/>
                  </a:cxn>
                </a:cxnLst>
                <a:rect l="0" t="0" r="r" b="b"/>
                <a:pathLst>
                  <a:path w="568" h="284">
                    <a:moveTo>
                      <a:pt x="146" y="48"/>
                    </a:moveTo>
                    <a:lnTo>
                      <a:pt x="146" y="48"/>
                    </a:lnTo>
                    <a:lnTo>
                      <a:pt x="102" y="84"/>
                    </a:lnTo>
                    <a:lnTo>
                      <a:pt x="58" y="124"/>
                    </a:lnTo>
                    <a:lnTo>
                      <a:pt x="22" y="15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10" y="19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8" y="220"/>
                    </a:lnTo>
                    <a:lnTo>
                      <a:pt x="42" y="220"/>
                    </a:lnTo>
                    <a:lnTo>
                      <a:pt x="48" y="216"/>
                    </a:lnTo>
                    <a:lnTo>
                      <a:pt x="48" y="216"/>
                    </a:lnTo>
                    <a:lnTo>
                      <a:pt x="130" y="138"/>
                    </a:lnTo>
                    <a:lnTo>
                      <a:pt x="166" y="106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220" y="66"/>
                    </a:lnTo>
                    <a:lnTo>
                      <a:pt x="242" y="56"/>
                    </a:lnTo>
                    <a:lnTo>
                      <a:pt x="266" y="48"/>
                    </a:lnTo>
                    <a:lnTo>
                      <a:pt x="290" y="46"/>
                    </a:lnTo>
                    <a:lnTo>
                      <a:pt x="316" y="48"/>
                    </a:lnTo>
                    <a:lnTo>
                      <a:pt x="340" y="56"/>
                    </a:lnTo>
                    <a:lnTo>
                      <a:pt x="366" y="68"/>
                    </a:lnTo>
                    <a:lnTo>
                      <a:pt x="392" y="86"/>
                    </a:lnTo>
                    <a:lnTo>
                      <a:pt x="392" y="86"/>
                    </a:lnTo>
                    <a:lnTo>
                      <a:pt x="428" y="116"/>
                    </a:lnTo>
                    <a:lnTo>
                      <a:pt x="470" y="158"/>
                    </a:lnTo>
                    <a:lnTo>
                      <a:pt x="470" y="158"/>
                    </a:lnTo>
                    <a:lnTo>
                      <a:pt x="500" y="190"/>
                    </a:lnTo>
                    <a:lnTo>
                      <a:pt x="524" y="222"/>
                    </a:lnTo>
                    <a:lnTo>
                      <a:pt x="568" y="284"/>
                    </a:lnTo>
                    <a:lnTo>
                      <a:pt x="568" y="284"/>
                    </a:lnTo>
                    <a:lnTo>
                      <a:pt x="568" y="276"/>
                    </a:lnTo>
                    <a:lnTo>
                      <a:pt x="566" y="256"/>
                    </a:lnTo>
                    <a:lnTo>
                      <a:pt x="566" y="256"/>
                    </a:lnTo>
                    <a:lnTo>
                      <a:pt x="562" y="246"/>
                    </a:lnTo>
                    <a:lnTo>
                      <a:pt x="562" y="246"/>
                    </a:lnTo>
                    <a:lnTo>
                      <a:pt x="554" y="232"/>
                    </a:lnTo>
                    <a:lnTo>
                      <a:pt x="538" y="208"/>
                    </a:lnTo>
                    <a:lnTo>
                      <a:pt x="518" y="178"/>
                    </a:lnTo>
                    <a:lnTo>
                      <a:pt x="492" y="146"/>
                    </a:lnTo>
                    <a:lnTo>
                      <a:pt x="492" y="146"/>
                    </a:lnTo>
                    <a:lnTo>
                      <a:pt x="464" y="116"/>
                    </a:lnTo>
                    <a:lnTo>
                      <a:pt x="440" y="90"/>
                    </a:lnTo>
                    <a:lnTo>
                      <a:pt x="418" y="70"/>
                    </a:lnTo>
                    <a:lnTo>
                      <a:pt x="398" y="54"/>
                    </a:lnTo>
                    <a:lnTo>
                      <a:pt x="380" y="40"/>
                    </a:lnTo>
                    <a:lnTo>
                      <a:pt x="364" y="30"/>
                    </a:lnTo>
                    <a:lnTo>
                      <a:pt x="338" y="16"/>
                    </a:lnTo>
                    <a:lnTo>
                      <a:pt x="338" y="16"/>
                    </a:lnTo>
                    <a:lnTo>
                      <a:pt x="322" y="8"/>
                    </a:lnTo>
                    <a:lnTo>
                      <a:pt x="302" y="4"/>
                    </a:lnTo>
                    <a:lnTo>
                      <a:pt x="280" y="0"/>
                    </a:lnTo>
                    <a:lnTo>
                      <a:pt x="256" y="2"/>
                    </a:lnTo>
                    <a:lnTo>
                      <a:pt x="228" y="6"/>
                    </a:lnTo>
                    <a:lnTo>
                      <a:pt x="202" y="14"/>
                    </a:lnTo>
                    <a:lnTo>
                      <a:pt x="174" y="28"/>
                    </a:lnTo>
                    <a:lnTo>
                      <a:pt x="160" y="38"/>
                    </a:lnTo>
                    <a:lnTo>
                      <a:pt x="146" y="48"/>
                    </a:lnTo>
                    <a:lnTo>
                      <a:pt x="146" y="4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2659063" y="817563"/>
                <a:ext cx="784225" cy="409575"/>
              </a:xfrm>
              <a:custGeom>
                <a:avLst/>
                <a:gdLst/>
                <a:ahLst/>
                <a:cxnLst>
                  <a:cxn ang="0">
                    <a:pos x="330" y="236"/>
                  </a:cxn>
                  <a:cxn ang="0">
                    <a:pos x="330" y="236"/>
                  </a:cxn>
                  <a:cxn ang="0">
                    <a:pos x="364" y="208"/>
                  </a:cxn>
                  <a:cxn ang="0">
                    <a:pos x="414" y="164"/>
                  </a:cxn>
                  <a:cxn ang="0">
                    <a:pos x="462" y="118"/>
                  </a:cxn>
                  <a:cxn ang="0">
                    <a:pos x="494" y="86"/>
                  </a:cxn>
                  <a:cxn ang="0">
                    <a:pos x="494" y="86"/>
                  </a:cxn>
                  <a:cxn ang="0">
                    <a:pos x="482" y="76"/>
                  </a:cxn>
                  <a:cxn ang="0">
                    <a:pos x="454" y="48"/>
                  </a:cxn>
                  <a:cxn ang="0">
                    <a:pos x="454" y="48"/>
                  </a:cxn>
                  <a:cxn ang="0">
                    <a:pos x="448" y="46"/>
                  </a:cxn>
                  <a:cxn ang="0">
                    <a:pos x="444" y="46"/>
                  </a:cxn>
                  <a:cxn ang="0">
                    <a:pos x="438" y="48"/>
                  </a:cxn>
                  <a:cxn ang="0">
                    <a:pos x="434" y="52"/>
                  </a:cxn>
                  <a:cxn ang="0">
                    <a:pos x="434" y="52"/>
                  </a:cxn>
                  <a:cxn ang="0">
                    <a:pos x="394" y="88"/>
                  </a:cxn>
                  <a:cxn ang="0">
                    <a:pos x="350" y="130"/>
                  </a:cxn>
                  <a:cxn ang="0">
                    <a:pos x="290" y="182"/>
                  </a:cxn>
                  <a:cxn ang="0">
                    <a:pos x="290" y="182"/>
                  </a:cxn>
                  <a:cxn ang="0">
                    <a:pos x="276" y="192"/>
                  </a:cxn>
                  <a:cxn ang="0">
                    <a:pos x="264" y="200"/>
                  </a:cxn>
                  <a:cxn ang="0">
                    <a:pos x="250" y="204"/>
                  </a:cxn>
                  <a:cxn ang="0">
                    <a:pos x="236" y="206"/>
                  </a:cxn>
                  <a:cxn ang="0">
                    <a:pos x="222" y="206"/>
                  </a:cxn>
                  <a:cxn ang="0">
                    <a:pos x="208" y="202"/>
                  </a:cxn>
                  <a:cxn ang="0">
                    <a:pos x="194" y="196"/>
                  </a:cxn>
                  <a:cxn ang="0">
                    <a:pos x="180" y="188"/>
                  </a:cxn>
                  <a:cxn ang="0">
                    <a:pos x="180" y="188"/>
                  </a:cxn>
                  <a:cxn ang="0">
                    <a:pos x="148" y="162"/>
                  </a:cxn>
                  <a:cxn ang="0">
                    <a:pos x="118" y="134"/>
                  </a:cxn>
                  <a:cxn ang="0">
                    <a:pos x="90" y="104"/>
                  </a:cxn>
                  <a:cxn ang="0">
                    <a:pos x="64" y="76"/>
                  </a:cxn>
                  <a:cxn ang="0">
                    <a:pos x="26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4" y="34"/>
                  </a:cxn>
                  <a:cxn ang="0">
                    <a:pos x="34" y="76"/>
                  </a:cxn>
                  <a:cxn ang="0">
                    <a:pos x="64" y="112"/>
                  </a:cxn>
                  <a:cxn ang="0">
                    <a:pos x="94" y="146"/>
                  </a:cxn>
                  <a:cxn ang="0">
                    <a:pos x="122" y="174"/>
                  </a:cxn>
                  <a:cxn ang="0">
                    <a:pos x="148" y="198"/>
                  </a:cxn>
                  <a:cxn ang="0">
                    <a:pos x="170" y="218"/>
                  </a:cxn>
                  <a:cxn ang="0">
                    <a:pos x="190" y="232"/>
                  </a:cxn>
                  <a:cxn ang="0">
                    <a:pos x="204" y="242"/>
                  </a:cxn>
                  <a:cxn ang="0">
                    <a:pos x="204" y="242"/>
                  </a:cxn>
                  <a:cxn ang="0">
                    <a:pos x="220" y="248"/>
                  </a:cxn>
                  <a:cxn ang="0">
                    <a:pos x="234" y="254"/>
                  </a:cxn>
                  <a:cxn ang="0">
                    <a:pos x="250" y="258"/>
                  </a:cxn>
                  <a:cxn ang="0">
                    <a:pos x="266" y="258"/>
                  </a:cxn>
                  <a:cxn ang="0">
                    <a:pos x="282" y="258"/>
                  </a:cxn>
                  <a:cxn ang="0">
                    <a:pos x="298" y="254"/>
                  </a:cxn>
                  <a:cxn ang="0">
                    <a:pos x="314" y="246"/>
                  </a:cxn>
                  <a:cxn ang="0">
                    <a:pos x="330" y="236"/>
                  </a:cxn>
                  <a:cxn ang="0">
                    <a:pos x="330" y="236"/>
                  </a:cxn>
                </a:cxnLst>
                <a:rect l="0" t="0" r="r" b="b"/>
                <a:pathLst>
                  <a:path w="494" h="258">
                    <a:moveTo>
                      <a:pt x="330" y="236"/>
                    </a:moveTo>
                    <a:lnTo>
                      <a:pt x="330" y="236"/>
                    </a:lnTo>
                    <a:lnTo>
                      <a:pt x="364" y="208"/>
                    </a:lnTo>
                    <a:lnTo>
                      <a:pt x="414" y="164"/>
                    </a:lnTo>
                    <a:lnTo>
                      <a:pt x="462" y="118"/>
                    </a:lnTo>
                    <a:lnTo>
                      <a:pt x="494" y="86"/>
                    </a:lnTo>
                    <a:lnTo>
                      <a:pt x="494" y="86"/>
                    </a:lnTo>
                    <a:lnTo>
                      <a:pt x="482" y="76"/>
                    </a:lnTo>
                    <a:lnTo>
                      <a:pt x="454" y="48"/>
                    </a:lnTo>
                    <a:lnTo>
                      <a:pt x="454" y="48"/>
                    </a:lnTo>
                    <a:lnTo>
                      <a:pt x="448" y="46"/>
                    </a:lnTo>
                    <a:lnTo>
                      <a:pt x="444" y="46"/>
                    </a:lnTo>
                    <a:lnTo>
                      <a:pt x="438" y="48"/>
                    </a:lnTo>
                    <a:lnTo>
                      <a:pt x="434" y="52"/>
                    </a:lnTo>
                    <a:lnTo>
                      <a:pt x="434" y="52"/>
                    </a:lnTo>
                    <a:lnTo>
                      <a:pt x="394" y="88"/>
                    </a:lnTo>
                    <a:lnTo>
                      <a:pt x="350" y="130"/>
                    </a:lnTo>
                    <a:lnTo>
                      <a:pt x="290" y="182"/>
                    </a:lnTo>
                    <a:lnTo>
                      <a:pt x="290" y="182"/>
                    </a:lnTo>
                    <a:lnTo>
                      <a:pt x="276" y="192"/>
                    </a:lnTo>
                    <a:lnTo>
                      <a:pt x="264" y="200"/>
                    </a:lnTo>
                    <a:lnTo>
                      <a:pt x="250" y="204"/>
                    </a:lnTo>
                    <a:lnTo>
                      <a:pt x="236" y="206"/>
                    </a:lnTo>
                    <a:lnTo>
                      <a:pt x="222" y="206"/>
                    </a:lnTo>
                    <a:lnTo>
                      <a:pt x="208" y="202"/>
                    </a:lnTo>
                    <a:lnTo>
                      <a:pt x="194" y="196"/>
                    </a:lnTo>
                    <a:lnTo>
                      <a:pt x="180" y="188"/>
                    </a:lnTo>
                    <a:lnTo>
                      <a:pt x="180" y="188"/>
                    </a:lnTo>
                    <a:lnTo>
                      <a:pt x="148" y="162"/>
                    </a:lnTo>
                    <a:lnTo>
                      <a:pt x="118" y="134"/>
                    </a:lnTo>
                    <a:lnTo>
                      <a:pt x="90" y="104"/>
                    </a:lnTo>
                    <a:lnTo>
                      <a:pt x="64" y="76"/>
                    </a:lnTo>
                    <a:lnTo>
                      <a:pt x="26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34" y="76"/>
                    </a:lnTo>
                    <a:lnTo>
                      <a:pt x="64" y="112"/>
                    </a:lnTo>
                    <a:lnTo>
                      <a:pt x="94" y="146"/>
                    </a:lnTo>
                    <a:lnTo>
                      <a:pt x="122" y="174"/>
                    </a:lnTo>
                    <a:lnTo>
                      <a:pt x="148" y="198"/>
                    </a:lnTo>
                    <a:lnTo>
                      <a:pt x="170" y="218"/>
                    </a:lnTo>
                    <a:lnTo>
                      <a:pt x="190" y="232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20" y="248"/>
                    </a:lnTo>
                    <a:lnTo>
                      <a:pt x="234" y="254"/>
                    </a:lnTo>
                    <a:lnTo>
                      <a:pt x="250" y="258"/>
                    </a:lnTo>
                    <a:lnTo>
                      <a:pt x="266" y="258"/>
                    </a:lnTo>
                    <a:lnTo>
                      <a:pt x="282" y="258"/>
                    </a:lnTo>
                    <a:lnTo>
                      <a:pt x="298" y="254"/>
                    </a:lnTo>
                    <a:lnTo>
                      <a:pt x="314" y="246"/>
                    </a:lnTo>
                    <a:lnTo>
                      <a:pt x="330" y="236"/>
                    </a:lnTo>
                    <a:lnTo>
                      <a:pt x="330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2659063" y="915988"/>
                <a:ext cx="901700" cy="450850"/>
              </a:xfrm>
              <a:custGeom>
                <a:avLst/>
                <a:gdLst/>
                <a:ahLst/>
                <a:cxnLst>
                  <a:cxn ang="0">
                    <a:pos x="422" y="236"/>
                  </a:cxn>
                  <a:cxn ang="0">
                    <a:pos x="422" y="236"/>
                  </a:cxn>
                  <a:cxn ang="0">
                    <a:pos x="466" y="200"/>
                  </a:cxn>
                  <a:cxn ang="0">
                    <a:pos x="510" y="160"/>
                  </a:cxn>
                  <a:cxn ang="0">
                    <a:pos x="546" y="126"/>
                  </a:cxn>
                  <a:cxn ang="0">
                    <a:pos x="568" y="104"/>
                  </a:cxn>
                  <a:cxn ang="0">
                    <a:pos x="568" y="104"/>
                  </a:cxn>
                  <a:cxn ang="0">
                    <a:pos x="558" y="94"/>
                  </a:cxn>
                  <a:cxn ang="0">
                    <a:pos x="534" y="66"/>
                  </a:cxn>
                  <a:cxn ang="0">
                    <a:pos x="534" y="66"/>
                  </a:cxn>
                  <a:cxn ang="0">
                    <a:pos x="530" y="64"/>
                  </a:cxn>
                  <a:cxn ang="0">
                    <a:pos x="526" y="64"/>
                  </a:cxn>
                  <a:cxn ang="0">
                    <a:pos x="522" y="68"/>
                  </a:cxn>
                  <a:cxn ang="0">
                    <a:pos x="522" y="68"/>
                  </a:cxn>
                  <a:cxn ang="0">
                    <a:pos x="438" y="144"/>
                  </a:cxn>
                  <a:cxn ang="0">
                    <a:pos x="402" y="178"/>
                  </a:cxn>
                  <a:cxn ang="0">
                    <a:pos x="372" y="202"/>
                  </a:cxn>
                  <a:cxn ang="0">
                    <a:pos x="372" y="202"/>
                  </a:cxn>
                  <a:cxn ang="0">
                    <a:pos x="348" y="218"/>
                  </a:cxn>
                  <a:cxn ang="0">
                    <a:pos x="326" y="228"/>
                  </a:cxn>
                  <a:cxn ang="0">
                    <a:pos x="302" y="236"/>
                  </a:cxn>
                  <a:cxn ang="0">
                    <a:pos x="278" y="238"/>
                  </a:cxn>
                  <a:cxn ang="0">
                    <a:pos x="252" y="236"/>
                  </a:cxn>
                  <a:cxn ang="0">
                    <a:pos x="228" y="228"/>
                  </a:cxn>
                  <a:cxn ang="0">
                    <a:pos x="202" y="216"/>
                  </a:cxn>
                  <a:cxn ang="0">
                    <a:pos x="178" y="198"/>
                  </a:cxn>
                  <a:cxn ang="0">
                    <a:pos x="178" y="198"/>
                  </a:cxn>
                  <a:cxn ang="0">
                    <a:pos x="140" y="166"/>
                  </a:cxn>
                  <a:cxn ang="0">
                    <a:pos x="98" y="126"/>
                  </a:cxn>
                  <a:cxn ang="0">
                    <a:pos x="98" y="126"/>
                  </a:cxn>
                  <a:cxn ang="0">
                    <a:pos x="70" y="92"/>
                  </a:cxn>
                  <a:cxn ang="0">
                    <a:pos x="44" y="6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14" y="52"/>
                  </a:cxn>
                  <a:cxn ang="0">
                    <a:pos x="30" y="76"/>
                  </a:cxn>
                  <a:cxn ang="0">
                    <a:pos x="50" y="106"/>
                  </a:cxn>
                  <a:cxn ang="0">
                    <a:pos x="76" y="138"/>
                  </a:cxn>
                  <a:cxn ang="0">
                    <a:pos x="76" y="138"/>
                  </a:cxn>
                  <a:cxn ang="0">
                    <a:pos x="104" y="168"/>
                  </a:cxn>
                  <a:cxn ang="0">
                    <a:pos x="128" y="194"/>
                  </a:cxn>
                  <a:cxn ang="0">
                    <a:pos x="150" y="214"/>
                  </a:cxn>
                  <a:cxn ang="0">
                    <a:pos x="170" y="230"/>
                  </a:cxn>
                  <a:cxn ang="0">
                    <a:pos x="188" y="244"/>
                  </a:cxn>
                  <a:cxn ang="0">
                    <a:pos x="204" y="254"/>
                  </a:cxn>
                  <a:cxn ang="0">
                    <a:pos x="230" y="268"/>
                  </a:cxn>
                  <a:cxn ang="0">
                    <a:pos x="230" y="268"/>
                  </a:cxn>
                  <a:cxn ang="0">
                    <a:pos x="246" y="276"/>
                  </a:cxn>
                  <a:cxn ang="0">
                    <a:pos x="266" y="280"/>
                  </a:cxn>
                  <a:cxn ang="0">
                    <a:pos x="288" y="284"/>
                  </a:cxn>
                  <a:cxn ang="0">
                    <a:pos x="314" y="282"/>
                  </a:cxn>
                  <a:cxn ang="0">
                    <a:pos x="340" y="278"/>
                  </a:cxn>
                  <a:cxn ang="0">
                    <a:pos x="366" y="270"/>
                  </a:cxn>
                  <a:cxn ang="0">
                    <a:pos x="394" y="256"/>
                  </a:cxn>
                  <a:cxn ang="0">
                    <a:pos x="408" y="246"/>
                  </a:cxn>
                  <a:cxn ang="0">
                    <a:pos x="422" y="236"/>
                  </a:cxn>
                  <a:cxn ang="0">
                    <a:pos x="422" y="236"/>
                  </a:cxn>
                </a:cxnLst>
                <a:rect l="0" t="0" r="r" b="b"/>
                <a:pathLst>
                  <a:path w="568" h="284">
                    <a:moveTo>
                      <a:pt x="422" y="236"/>
                    </a:moveTo>
                    <a:lnTo>
                      <a:pt x="422" y="236"/>
                    </a:lnTo>
                    <a:lnTo>
                      <a:pt x="466" y="200"/>
                    </a:lnTo>
                    <a:lnTo>
                      <a:pt x="510" y="160"/>
                    </a:lnTo>
                    <a:lnTo>
                      <a:pt x="546" y="126"/>
                    </a:lnTo>
                    <a:lnTo>
                      <a:pt x="568" y="104"/>
                    </a:lnTo>
                    <a:lnTo>
                      <a:pt x="568" y="104"/>
                    </a:lnTo>
                    <a:lnTo>
                      <a:pt x="558" y="94"/>
                    </a:lnTo>
                    <a:lnTo>
                      <a:pt x="534" y="66"/>
                    </a:lnTo>
                    <a:lnTo>
                      <a:pt x="534" y="66"/>
                    </a:lnTo>
                    <a:lnTo>
                      <a:pt x="530" y="64"/>
                    </a:lnTo>
                    <a:lnTo>
                      <a:pt x="526" y="64"/>
                    </a:lnTo>
                    <a:lnTo>
                      <a:pt x="522" y="68"/>
                    </a:lnTo>
                    <a:lnTo>
                      <a:pt x="522" y="68"/>
                    </a:lnTo>
                    <a:lnTo>
                      <a:pt x="438" y="144"/>
                    </a:lnTo>
                    <a:lnTo>
                      <a:pt x="402" y="178"/>
                    </a:lnTo>
                    <a:lnTo>
                      <a:pt x="372" y="202"/>
                    </a:lnTo>
                    <a:lnTo>
                      <a:pt x="372" y="202"/>
                    </a:lnTo>
                    <a:lnTo>
                      <a:pt x="348" y="218"/>
                    </a:lnTo>
                    <a:lnTo>
                      <a:pt x="326" y="228"/>
                    </a:lnTo>
                    <a:lnTo>
                      <a:pt x="302" y="236"/>
                    </a:lnTo>
                    <a:lnTo>
                      <a:pt x="278" y="238"/>
                    </a:lnTo>
                    <a:lnTo>
                      <a:pt x="252" y="236"/>
                    </a:lnTo>
                    <a:lnTo>
                      <a:pt x="228" y="228"/>
                    </a:lnTo>
                    <a:lnTo>
                      <a:pt x="202" y="216"/>
                    </a:lnTo>
                    <a:lnTo>
                      <a:pt x="178" y="198"/>
                    </a:lnTo>
                    <a:lnTo>
                      <a:pt x="178" y="198"/>
                    </a:lnTo>
                    <a:lnTo>
                      <a:pt x="140" y="166"/>
                    </a:lnTo>
                    <a:lnTo>
                      <a:pt x="98" y="126"/>
                    </a:lnTo>
                    <a:lnTo>
                      <a:pt x="98" y="126"/>
                    </a:lnTo>
                    <a:lnTo>
                      <a:pt x="70" y="92"/>
                    </a:lnTo>
                    <a:lnTo>
                      <a:pt x="44" y="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14" y="52"/>
                    </a:lnTo>
                    <a:lnTo>
                      <a:pt x="30" y="76"/>
                    </a:lnTo>
                    <a:lnTo>
                      <a:pt x="50" y="106"/>
                    </a:lnTo>
                    <a:lnTo>
                      <a:pt x="76" y="138"/>
                    </a:lnTo>
                    <a:lnTo>
                      <a:pt x="76" y="138"/>
                    </a:lnTo>
                    <a:lnTo>
                      <a:pt x="104" y="168"/>
                    </a:lnTo>
                    <a:lnTo>
                      <a:pt x="128" y="194"/>
                    </a:lnTo>
                    <a:lnTo>
                      <a:pt x="150" y="214"/>
                    </a:lnTo>
                    <a:lnTo>
                      <a:pt x="170" y="230"/>
                    </a:lnTo>
                    <a:lnTo>
                      <a:pt x="188" y="244"/>
                    </a:lnTo>
                    <a:lnTo>
                      <a:pt x="204" y="254"/>
                    </a:lnTo>
                    <a:lnTo>
                      <a:pt x="230" y="268"/>
                    </a:lnTo>
                    <a:lnTo>
                      <a:pt x="230" y="268"/>
                    </a:lnTo>
                    <a:lnTo>
                      <a:pt x="246" y="276"/>
                    </a:lnTo>
                    <a:lnTo>
                      <a:pt x="266" y="280"/>
                    </a:lnTo>
                    <a:lnTo>
                      <a:pt x="288" y="284"/>
                    </a:lnTo>
                    <a:lnTo>
                      <a:pt x="314" y="282"/>
                    </a:lnTo>
                    <a:lnTo>
                      <a:pt x="340" y="278"/>
                    </a:lnTo>
                    <a:lnTo>
                      <a:pt x="366" y="270"/>
                    </a:lnTo>
                    <a:lnTo>
                      <a:pt x="394" y="256"/>
                    </a:lnTo>
                    <a:lnTo>
                      <a:pt x="408" y="246"/>
                    </a:lnTo>
                    <a:lnTo>
                      <a:pt x="422" y="236"/>
                    </a:lnTo>
                    <a:lnTo>
                      <a:pt x="422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5" name="Freeform 11"/>
              <p:cNvSpPr>
                <a:spLocks noEditPoints="1"/>
              </p:cNvSpPr>
              <p:nvPr/>
            </p:nvSpPr>
            <p:spPr bwMode="auto">
              <a:xfrm>
                <a:off x="3827463" y="471488"/>
                <a:ext cx="387350" cy="4445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108" y="0"/>
                  </a:cxn>
                  <a:cxn ang="0">
                    <a:pos x="108" y="52"/>
                  </a:cxn>
                  <a:cxn ang="0">
                    <a:pos x="0" y="52"/>
                  </a:cxn>
                  <a:cxn ang="0">
                    <a:pos x="0" y="200"/>
                  </a:cxn>
                  <a:cxn ang="0">
                    <a:pos x="108" y="200"/>
                  </a:cxn>
                  <a:cxn ang="0">
                    <a:pos x="108" y="280"/>
                  </a:cxn>
                  <a:cxn ang="0">
                    <a:pos x="136" y="280"/>
                  </a:cxn>
                  <a:cxn ang="0">
                    <a:pos x="136" y="200"/>
                  </a:cxn>
                  <a:cxn ang="0">
                    <a:pos x="244" y="200"/>
                  </a:cxn>
                  <a:cxn ang="0">
                    <a:pos x="244" y="52"/>
                  </a:cxn>
                  <a:cxn ang="0">
                    <a:pos x="136" y="52"/>
                  </a:cxn>
                  <a:cxn ang="0">
                    <a:pos x="136" y="0"/>
                  </a:cxn>
                  <a:cxn ang="0">
                    <a:pos x="108" y="78"/>
                  </a:cxn>
                  <a:cxn ang="0">
                    <a:pos x="108" y="174"/>
                  </a:cxn>
                  <a:cxn ang="0">
                    <a:pos x="28" y="174"/>
                  </a:cxn>
                  <a:cxn ang="0">
                    <a:pos x="28" y="78"/>
                  </a:cxn>
                  <a:cxn ang="0">
                    <a:pos x="108" y="78"/>
                  </a:cxn>
                  <a:cxn ang="0">
                    <a:pos x="216" y="78"/>
                  </a:cxn>
                  <a:cxn ang="0">
                    <a:pos x="216" y="174"/>
                  </a:cxn>
                  <a:cxn ang="0">
                    <a:pos x="136" y="174"/>
                  </a:cxn>
                  <a:cxn ang="0">
                    <a:pos x="136" y="78"/>
                  </a:cxn>
                  <a:cxn ang="0">
                    <a:pos x="216" y="78"/>
                  </a:cxn>
                </a:cxnLst>
                <a:rect l="0" t="0" r="r" b="b"/>
                <a:pathLst>
                  <a:path w="244" h="280">
                    <a:moveTo>
                      <a:pt x="136" y="0"/>
                    </a:moveTo>
                    <a:lnTo>
                      <a:pt x="108" y="0"/>
                    </a:lnTo>
                    <a:lnTo>
                      <a:pt x="108" y="52"/>
                    </a:lnTo>
                    <a:lnTo>
                      <a:pt x="0" y="52"/>
                    </a:lnTo>
                    <a:lnTo>
                      <a:pt x="0" y="200"/>
                    </a:lnTo>
                    <a:lnTo>
                      <a:pt x="108" y="200"/>
                    </a:lnTo>
                    <a:lnTo>
                      <a:pt x="108" y="280"/>
                    </a:lnTo>
                    <a:lnTo>
                      <a:pt x="136" y="280"/>
                    </a:lnTo>
                    <a:lnTo>
                      <a:pt x="136" y="200"/>
                    </a:lnTo>
                    <a:lnTo>
                      <a:pt x="244" y="200"/>
                    </a:lnTo>
                    <a:lnTo>
                      <a:pt x="244" y="52"/>
                    </a:lnTo>
                    <a:lnTo>
                      <a:pt x="136" y="52"/>
                    </a:lnTo>
                    <a:lnTo>
                      <a:pt x="136" y="0"/>
                    </a:lnTo>
                    <a:close/>
                    <a:moveTo>
                      <a:pt x="108" y="78"/>
                    </a:moveTo>
                    <a:lnTo>
                      <a:pt x="108" y="174"/>
                    </a:lnTo>
                    <a:lnTo>
                      <a:pt x="28" y="174"/>
                    </a:lnTo>
                    <a:lnTo>
                      <a:pt x="28" y="78"/>
                    </a:lnTo>
                    <a:lnTo>
                      <a:pt x="108" y="78"/>
                    </a:lnTo>
                    <a:close/>
                    <a:moveTo>
                      <a:pt x="216" y="78"/>
                    </a:moveTo>
                    <a:lnTo>
                      <a:pt x="216" y="174"/>
                    </a:lnTo>
                    <a:lnTo>
                      <a:pt x="136" y="174"/>
                    </a:lnTo>
                    <a:lnTo>
                      <a:pt x="136" y="78"/>
                    </a:lnTo>
                    <a:lnTo>
                      <a:pt x="216" y="7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4551363" y="700088"/>
                <a:ext cx="79375" cy="825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4" y="32"/>
                  </a:cxn>
                  <a:cxn ang="0">
                    <a:pos x="28" y="48"/>
                  </a:cxn>
                  <a:cxn ang="0">
                    <a:pos x="30" y="52"/>
                  </a:cxn>
                  <a:cxn ang="0">
                    <a:pos x="50" y="36"/>
                  </a:cxn>
                  <a:cxn ang="0">
                    <a:pos x="50" y="34"/>
                  </a:cxn>
                  <a:cxn ang="0">
                    <a:pos x="50" y="34"/>
                  </a:cxn>
                  <a:cxn ang="0">
                    <a:pos x="22" y="2"/>
                  </a:cxn>
                  <a:cxn ang="0">
                    <a:pos x="20" y="0"/>
                  </a:cxn>
                </a:cxnLst>
                <a:rect l="0" t="0" r="r" b="b"/>
                <a:pathLst>
                  <a:path w="50" h="52">
                    <a:moveTo>
                      <a:pt x="20" y="0"/>
                    </a:move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4" y="32"/>
                    </a:lnTo>
                    <a:lnTo>
                      <a:pt x="28" y="48"/>
                    </a:lnTo>
                    <a:lnTo>
                      <a:pt x="30" y="52"/>
                    </a:lnTo>
                    <a:lnTo>
                      <a:pt x="50" y="36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22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4386263" y="560388"/>
                <a:ext cx="263525" cy="266700"/>
              </a:xfrm>
              <a:custGeom>
                <a:avLst/>
                <a:gdLst/>
                <a:ahLst/>
                <a:cxnLst>
                  <a:cxn ang="0">
                    <a:pos x="166" y="144"/>
                  </a:cxn>
                  <a:cxn ang="0">
                    <a:pos x="96" y="144"/>
                  </a:cxn>
                  <a:cxn ang="0">
                    <a:pos x="96" y="86"/>
                  </a:cxn>
                  <a:cxn ang="0">
                    <a:pos x="156" y="86"/>
                  </a:cxn>
                  <a:cxn ang="0">
                    <a:pos x="156" y="62"/>
                  </a:cxn>
                  <a:cxn ang="0">
                    <a:pos x="96" y="62"/>
                  </a:cxn>
                  <a:cxn ang="0">
                    <a:pos x="96" y="24"/>
                  </a:cxn>
                  <a:cxn ang="0">
                    <a:pos x="162" y="24"/>
                  </a:cxn>
                  <a:cxn ang="0">
                    <a:pos x="162" y="0"/>
                  </a:cxn>
                  <a:cxn ang="0">
                    <a:pos x="6" y="0"/>
                  </a:cxn>
                  <a:cxn ang="0">
                    <a:pos x="6" y="24"/>
                  </a:cxn>
                  <a:cxn ang="0">
                    <a:pos x="70" y="24"/>
                  </a:cxn>
                  <a:cxn ang="0">
                    <a:pos x="70" y="62"/>
                  </a:cxn>
                  <a:cxn ang="0">
                    <a:pos x="10" y="62"/>
                  </a:cxn>
                  <a:cxn ang="0">
                    <a:pos x="10" y="86"/>
                  </a:cxn>
                  <a:cxn ang="0">
                    <a:pos x="70" y="86"/>
                  </a:cxn>
                  <a:cxn ang="0">
                    <a:pos x="70" y="144"/>
                  </a:cxn>
                  <a:cxn ang="0">
                    <a:pos x="0" y="144"/>
                  </a:cxn>
                  <a:cxn ang="0">
                    <a:pos x="0" y="168"/>
                  </a:cxn>
                  <a:cxn ang="0">
                    <a:pos x="166" y="168"/>
                  </a:cxn>
                  <a:cxn ang="0">
                    <a:pos x="166" y="144"/>
                  </a:cxn>
                </a:cxnLst>
                <a:rect l="0" t="0" r="r" b="b"/>
                <a:pathLst>
                  <a:path w="166" h="168">
                    <a:moveTo>
                      <a:pt x="166" y="144"/>
                    </a:moveTo>
                    <a:lnTo>
                      <a:pt x="96" y="144"/>
                    </a:lnTo>
                    <a:lnTo>
                      <a:pt x="96" y="86"/>
                    </a:lnTo>
                    <a:lnTo>
                      <a:pt x="156" y="86"/>
                    </a:lnTo>
                    <a:lnTo>
                      <a:pt x="156" y="62"/>
                    </a:lnTo>
                    <a:lnTo>
                      <a:pt x="96" y="62"/>
                    </a:lnTo>
                    <a:lnTo>
                      <a:pt x="96" y="24"/>
                    </a:lnTo>
                    <a:lnTo>
                      <a:pt x="162" y="24"/>
                    </a:lnTo>
                    <a:lnTo>
                      <a:pt x="162" y="0"/>
                    </a:lnTo>
                    <a:lnTo>
                      <a:pt x="6" y="0"/>
                    </a:lnTo>
                    <a:lnTo>
                      <a:pt x="6" y="24"/>
                    </a:lnTo>
                    <a:lnTo>
                      <a:pt x="70" y="24"/>
                    </a:lnTo>
                    <a:lnTo>
                      <a:pt x="70" y="62"/>
                    </a:lnTo>
                    <a:lnTo>
                      <a:pt x="10" y="62"/>
                    </a:lnTo>
                    <a:lnTo>
                      <a:pt x="10" y="86"/>
                    </a:lnTo>
                    <a:lnTo>
                      <a:pt x="70" y="86"/>
                    </a:lnTo>
                    <a:lnTo>
                      <a:pt x="70" y="14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166" y="168"/>
                    </a:lnTo>
                    <a:lnTo>
                      <a:pt x="166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8" name="Freeform 14"/>
              <p:cNvSpPr>
                <a:spLocks noEditPoints="1"/>
              </p:cNvSpPr>
              <p:nvPr/>
            </p:nvSpPr>
            <p:spPr bwMode="auto">
              <a:xfrm>
                <a:off x="4322763" y="487363"/>
                <a:ext cx="393700" cy="415925"/>
              </a:xfrm>
              <a:custGeom>
                <a:avLst/>
                <a:gdLst/>
                <a:ahLst/>
                <a:cxnLst>
                  <a:cxn ang="0">
                    <a:pos x="0" y="262"/>
                  </a:cxn>
                  <a:cxn ang="0">
                    <a:pos x="248" y="262"/>
                  </a:cxn>
                  <a:cxn ang="0">
                    <a:pos x="248" y="0"/>
                  </a:cxn>
                  <a:cxn ang="0">
                    <a:pos x="0" y="0"/>
                  </a:cxn>
                  <a:cxn ang="0">
                    <a:pos x="0" y="262"/>
                  </a:cxn>
                  <a:cxn ang="0">
                    <a:pos x="222" y="24"/>
                  </a:cxn>
                  <a:cxn ang="0">
                    <a:pos x="222" y="236"/>
                  </a:cxn>
                  <a:cxn ang="0">
                    <a:pos x="26" y="236"/>
                  </a:cxn>
                  <a:cxn ang="0">
                    <a:pos x="26" y="24"/>
                  </a:cxn>
                  <a:cxn ang="0">
                    <a:pos x="222" y="24"/>
                  </a:cxn>
                </a:cxnLst>
                <a:rect l="0" t="0" r="r" b="b"/>
                <a:pathLst>
                  <a:path w="248" h="262">
                    <a:moveTo>
                      <a:pt x="0" y="262"/>
                    </a:moveTo>
                    <a:lnTo>
                      <a:pt x="248" y="26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262"/>
                    </a:lnTo>
                    <a:close/>
                    <a:moveTo>
                      <a:pt x="222" y="24"/>
                    </a:moveTo>
                    <a:lnTo>
                      <a:pt x="222" y="236"/>
                    </a:lnTo>
                    <a:lnTo>
                      <a:pt x="26" y="236"/>
                    </a:lnTo>
                    <a:lnTo>
                      <a:pt x="26" y="24"/>
                    </a:lnTo>
                    <a:lnTo>
                      <a:pt x="222" y="2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4795838" y="487363"/>
                <a:ext cx="190500" cy="428625"/>
              </a:xfrm>
              <a:custGeom>
                <a:avLst/>
                <a:gdLst/>
                <a:ahLst/>
                <a:cxnLst>
                  <a:cxn ang="0">
                    <a:pos x="118" y="150"/>
                  </a:cxn>
                  <a:cxn ang="0">
                    <a:pos x="118" y="150"/>
                  </a:cxn>
                  <a:cxn ang="0">
                    <a:pos x="74" y="114"/>
                  </a:cxn>
                  <a:cxn ang="0">
                    <a:pos x="74" y="100"/>
                  </a:cxn>
                  <a:cxn ang="0">
                    <a:pos x="112" y="100"/>
                  </a:cxn>
                  <a:cxn ang="0">
                    <a:pos x="112" y="74"/>
                  </a:cxn>
                  <a:cxn ang="0">
                    <a:pos x="74" y="74"/>
                  </a:cxn>
                  <a:cxn ang="0">
                    <a:pos x="74" y="34"/>
                  </a:cxn>
                  <a:cxn ang="0">
                    <a:pos x="74" y="34"/>
                  </a:cxn>
                  <a:cxn ang="0">
                    <a:pos x="104" y="28"/>
                  </a:cxn>
                  <a:cxn ang="0">
                    <a:pos x="114" y="26"/>
                  </a:cxn>
                  <a:cxn ang="0">
                    <a:pos x="108" y="0"/>
                  </a:cxn>
                  <a:cxn ang="0">
                    <a:pos x="108" y="0"/>
                  </a:cxn>
                  <a:cxn ang="0">
                    <a:pos x="92" y="4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8" y="16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48" y="36"/>
                  </a:cxn>
                  <a:cxn ang="0">
                    <a:pos x="48" y="74"/>
                  </a:cxn>
                  <a:cxn ang="0">
                    <a:pos x="4" y="74"/>
                  </a:cxn>
                  <a:cxn ang="0">
                    <a:pos x="4" y="100"/>
                  </a:cxn>
                  <a:cxn ang="0">
                    <a:pos x="44" y="100"/>
                  </a:cxn>
                  <a:cxn ang="0">
                    <a:pos x="44" y="100"/>
                  </a:cxn>
                  <a:cxn ang="0">
                    <a:pos x="36" y="124"/>
                  </a:cxn>
                  <a:cxn ang="0">
                    <a:pos x="24" y="148"/>
                  </a:cxn>
                  <a:cxn ang="0">
                    <a:pos x="12" y="170"/>
                  </a:cxn>
                  <a:cxn ang="0">
                    <a:pos x="0" y="192"/>
                  </a:cxn>
                  <a:cxn ang="0">
                    <a:pos x="0" y="192"/>
                  </a:cxn>
                  <a:cxn ang="0">
                    <a:pos x="18" y="212"/>
                  </a:cxn>
                  <a:cxn ang="0">
                    <a:pos x="18" y="212"/>
                  </a:cxn>
                  <a:cxn ang="0">
                    <a:pos x="34" y="186"/>
                  </a:cxn>
                  <a:cxn ang="0">
                    <a:pos x="48" y="158"/>
                  </a:cxn>
                  <a:cxn ang="0">
                    <a:pos x="48" y="270"/>
                  </a:cxn>
                  <a:cxn ang="0">
                    <a:pos x="74" y="270"/>
                  </a:cxn>
                  <a:cxn ang="0">
                    <a:pos x="74" y="146"/>
                  </a:cxn>
                  <a:cxn ang="0">
                    <a:pos x="74" y="146"/>
                  </a:cxn>
                  <a:cxn ang="0">
                    <a:pos x="100" y="172"/>
                  </a:cxn>
                  <a:cxn ang="0">
                    <a:pos x="102" y="172"/>
                  </a:cxn>
                  <a:cxn ang="0">
                    <a:pos x="120" y="152"/>
                  </a:cxn>
                  <a:cxn ang="0">
                    <a:pos x="118" y="150"/>
                  </a:cxn>
                </a:cxnLst>
                <a:rect l="0" t="0" r="r" b="b"/>
                <a:pathLst>
                  <a:path w="120" h="270">
                    <a:moveTo>
                      <a:pt x="118" y="150"/>
                    </a:moveTo>
                    <a:lnTo>
                      <a:pt x="118" y="150"/>
                    </a:lnTo>
                    <a:lnTo>
                      <a:pt x="74" y="114"/>
                    </a:lnTo>
                    <a:lnTo>
                      <a:pt x="74" y="100"/>
                    </a:lnTo>
                    <a:lnTo>
                      <a:pt x="112" y="100"/>
                    </a:lnTo>
                    <a:lnTo>
                      <a:pt x="112" y="74"/>
                    </a:lnTo>
                    <a:lnTo>
                      <a:pt x="74" y="74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104" y="28"/>
                    </a:lnTo>
                    <a:lnTo>
                      <a:pt x="114" y="2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2" y="4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8" y="16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48" y="36"/>
                    </a:lnTo>
                    <a:lnTo>
                      <a:pt x="48" y="74"/>
                    </a:lnTo>
                    <a:lnTo>
                      <a:pt x="4" y="74"/>
                    </a:lnTo>
                    <a:lnTo>
                      <a:pt x="4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36" y="124"/>
                    </a:lnTo>
                    <a:lnTo>
                      <a:pt x="24" y="148"/>
                    </a:lnTo>
                    <a:lnTo>
                      <a:pt x="12" y="170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8" y="212"/>
                    </a:lnTo>
                    <a:lnTo>
                      <a:pt x="18" y="212"/>
                    </a:lnTo>
                    <a:lnTo>
                      <a:pt x="34" y="186"/>
                    </a:lnTo>
                    <a:lnTo>
                      <a:pt x="48" y="158"/>
                    </a:lnTo>
                    <a:lnTo>
                      <a:pt x="48" y="270"/>
                    </a:lnTo>
                    <a:lnTo>
                      <a:pt x="74" y="270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100" y="172"/>
                    </a:lnTo>
                    <a:lnTo>
                      <a:pt x="102" y="172"/>
                    </a:lnTo>
                    <a:lnTo>
                      <a:pt x="120" y="152"/>
                    </a:lnTo>
                    <a:lnTo>
                      <a:pt x="118" y="15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4951413" y="468313"/>
                <a:ext cx="288925" cy="444500"/>
              </a:xfrm>
              <a:custGeom>
                <a:avLst/>
                <a:gdLst/>
                <a:ahLst/>
                <a:cxnLst>
                  <a:cxn ang="0">
                    <a:pos x="112" y="144"/>
                  </a:cxn>
                  <a:cxn ang="0">
                    <a:pos x="118" y="130"/>
                  </a:cxn>
                  <a:cxn ang="0">
                    <a:pos x="92" y="126"/>
                  </a:cxn>
                  <a:cxn ang="0">
                    <a:pos x="106" y="118"/>
                  </a:cxn>
                  <a:cxn ang="0">
                    <a:pos x="146" y="86"/>
                  </a:cxn>
                  <a:cxn ang="0">
                    <a:pos x="172" y="48"/>
                  </a:cxn>
                  <a:cxn ang="0">
                    <a:pos x="172" y="24"/>
                  </a:cxn>
                  <a:cxn ang="0">
                    <a:pos x="82" y="24"/>
                  </a:cxn>
                  <a:cxn ang="0">
                    <a:pos x="92" y="8"/>
                  </a:cxn>
                  <a:cxn ang="0">
                    <a:pos x="66" y="2"/>
                  </a:cxn>
                  <a:cxn ang="0">
                    <a:pos x="54" y="22"/>
                  </a:cxn>
                  <a:cxn ang="0">
                    <a:pos x="24" y="58"/>
                  </a:cxn>
                  <a:cxn ang="0">
                    <a:pos x="6" y="76"/>
                  </a:cxn>
                  <a:cxn ang="0">
                    <a:pos x="28" y="90"/>
                  </a:cxn>
                  <a:cxn ang="0">
                    <a:pos x="66" y="50"/>
                  </a:cxn>
                  <a:cxn ang="0">
                    <a:pos x="140" y="50"/>
                  </a:cxn>
                  <a:cxn ang="0">
                    <a:pos x="110" y="84"/>
                  </a:cxn>
                  <a:cxn ang="0">
                    <a:pos x="100" y="92"/>
                  </a:cxn>
                  <a:cxn ang="0">
                    <a:pos x="66" y="64"/>
                  </a:cxn>
                  <a:cxn ang="0">
                    <a:pos x="52" y="84"/>
                  </a:cxn>
                  <a:cxn ang="0">
                    <a:pos x="78" y="106"/>
                  </a:cxn>
                  <a:cxn ang="0">
                    <a:pos x="46" y="120"/>
                  </a:cxn>
                  <a:cxn ang="0">
                    <a:pos x="12" y="132"/>
                  </a:cxn>
                  <a:cxn ang="0">
                    <a:pos x="28" y="154"/>
                  </a:cxn>
                  <a:cxn ang="0">
                    <a:pos x="86" y="130"/>
                  </a:cxn>
                  <a:cxn ang="0">
                    <a:pos x="78" y="142"/>
                  </a:cxn>
                  <a:cxn ang="0">
                    <a:pos x="60" y="164"/>
                  </a:cxn>
                  <a:cxn ang="0">
                    <a:pos x="26" y="192"/>
                  </a:cxn>
                  <a:cxn ang="0">
                    <a:pos x="4" y="204"/>
                  </a:cxn>
                  <a:cxn ang="0">
                    <a:pos x="24" y="224"/>
                  </a:cxn>
                  <a:cxn ang="0">
                    <a:pos x="40" y="216"/>
                  </a:cxn>
                  <a:cxn ang="0">
                    <a:pos x="76" y="188"/>
                  </a:cxn>
                  <a:cxn ang="0">
                    <a:pos x="94" y="168"/>
                  </a:cxn>
                  <a:cxn ang="0">
                    <a:pos x="152" y="168"/>
                  </a:cxn>
                  <a:cxn ang="0">
                    <a:pos x="138" y="200"/>
                  </a:cxn>
                  <a:cxn ang="0">
                    <a:pos x="108" y="226"/>
                  </a:cxn>
                  <a:cxn ang="0">
                    <a:pos x="76" y="198"/>
                  </a:cxn>
                  <a:cxn ang="0">
                    <a:pos x="58" y="214"/>
                  </a:cxn>
                  <a:cxn ang="0">
                    <a:pos x="84" y="240"/>
                  </a:cxn>
                  <a:cxn ang="0">
                    <a:pos x="56" y="250"/>
                  </a:cxn>
                  <a:cxn ang="0">
                    <a:pos x="0" y="258"/>
                  </a:cxn>
                  <a:cxn ang="0">
                    <a:pos x="10" y="280"/>
                  </a:cxn>
                  <a:cxn ang="0">
                    <a:pos x="56" y="274"/>
                  </a:cxn>
                  <a:cxn ang="0">
                    <a:pos x="100" y="258"/>
                  </a:cxn>
                  <a:cxn ang="0">
                    <a:pos x="128" y="242"/>
                  </a:cxn>
                  <a:cxn ang="0">
                    <a:pos x="156" y="218"/>
                  </a:cxn>
                  <a:cxn ang="0">
                    <a:pos x="176" y="186"/>
                  </a:cxn>
                  <a:cxn ang="0">
                    <a:pos x="182" y="144"/>
                  </a:cxn>
                </a:cxnLst>
                <a:rect l="0" t="0" r="r" b="b"/>
                <a:pathLst>
                  <a:path w="182" h="280">
                    <a:moveTo>
                      <a:pt x="112" y="144"/>
                    </a:moveTo>
                    <a:lnTo>
                      <a:pt x="112" y="144"/>
                    </a:lnTo>
                    <a:lnTo>
                      <a:pt x="116" y="134"/>
                    </a:lnTo>
                    <a:lnTo>
                      <a:pt x="118" y="130"/>
                    </a:lnTo>
                    <a:lnTo>
                      <a:pt x="92" y="126"/>
                    </a:lnTo>
                    <a:lnTo>
                      <a:pt x="92" y="126"/>
                    </a:lnTo>
                    <a:lnTo>
                      <a:pt x="106" y="118"/>
                    </a:lnTo>
                    <a:lnTo>
                      <a:pt x="106" y="118"/>
                    </a:lnTo>
                    <a:lnTo>
                      <a:pt x="128" y="102"/>
                    </a:lnTo>
                    <a:lnTo>
                      <a:pt x="146" y="86"/>
                    </a:lnTo>
                    <a:lnTo>
                      <a:pt x="160" y="68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72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54" y="22"/>
                    </a:lnTo>
                    <a:lnTo>
                      <a:pt x="40" y="40"/>
                    </a:lnTo>
                    <a:lnTo>
                      <a:pt x="24" y="58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48" y="70"/>
                    </a:lnTo>
                    <a:lnTo>
                      <a:pt x="66" y="50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20" y="74"/>
                    </a:lnTo>
                    <a:lnTo>
                      <a:pt x="110" y="84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68" y="66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52" y="84"/>
                    </a:lnTo>
                    <a:lnTo>
                      <a:pt x="52" y="84"/>
                    </a:lnTo>
                    <a:lnTo>
                      <a:pt x="78" y="106"/>
                    </a:lnTo>
                    <a:lnTo>
                      <a:pt x="78" y="106"/>
                    </a:lnTo>
                    <a:lnTo>
                      <a:pt x="46" y="120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28" y="154"/>
                    </a:lnTo>
                    <a:lnTo>
                      <a:pt x="28" y="154"/>
                    </a:lnTo>
                    <a:lnTo>
                      <a:pt x="58" y="142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78" y="142"/>
                    </a:lnTo>
                    <a:lnTo>
                      <a:pt x="70" y="154"/>
                    </a:lnTo>
                    <a:lnTo>
                      <a:pt x="60" y="164"/>
                    </a:lnTo>
                    <a:lnTo>
                      <a:pt x="48" y="174"/>
                    </a:lnTo>
                    <a:lnTo>
                      <a:pt x="26" y="192"/>
                    </a:lnTo>
                    <a:lnTo>
                      <a:pt x="4" y="204"/>
                    </a:lnTo>
                    <a:lnTo>
                      <a:pt x="4" y="204"/>
                    </a:lnTo>
                    <a:lnTo>
                      <a:pt x="12" y="212"/>
                    </a:lnTo>
                    <a:lnTo>
                      <a:pt x="24" y="224"/>
                    </a:lnTo>
                    <a:lnTo>
                      <a:pt x="24" y="224"/>
                    </a:lnTo>
                    <a:lnTo>
                      <a:pt x="40" y="216"/>
                    </a:lnTo>
                    <a:lnTo>
                      <a:pt x="54" y="208"/>
                    </a:lnTo>
                    <a:lnTo>
                      <a:pt x="76" y="188"/>
                    </a:lnTo>
                    <a:lnTo>
                      <a:pt x="90" y="174"/>
                    </a:lnTo>
                    <a:lnTo>
                      <a:pt x="94" y="168"/>
                    </a:lnTo>
                    <a:lnTo>
                      <a:pt x="152" y="168"/>
                    </a:lnTo>
                    <a:lnTo>
                      <a:pt x="152" y="168"/>
                    </a:lnTo>
                    <a:lnTo>
                      <a:pt x="146" y="184"/>
                    </a:lnTo>
                    <a:lnTo>
                      <a:pt x="138" y="200"/>
                    </a:lnTo>
                    <a:lnTo>
                      <a:pt x="124" y="214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76" y="198"/>
                    </a:lnTo>
                    <a:lnTo>
                      <a:pt x="58" y="214"/>
                    </a:lnTo>
                    <a:lnTo>
                      <a:pt x="58" y="214"/>
                    </a:lnTo>
                    <a:lnTo>
                      <a:pt x="84" y="240"/>
                    </a:lnTo>
                    <a:lnTo>
                      <a:pt x="84" y="240"/>
                    </a:lnTo>
                    <a:lnTo>
                      <a:pt x="70" y="246"/>
                    </a:lnTo>
                    <a:lnTo>
                      <a:pt x="56" y="250"/>
                    </a:lnTo>
                    <a:lnTo>
                      <a:pt x="28" y="256"/>
                    </a:lnTo>
                    <a:lnTo>
                      <a:pt x="0" y="258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32" y="278"/>
                    </a:lnTo>
                    <a:lnTo>
                      <a:pt x="56" y="274"/>
                    </a:lnTo>
                    <a:lnTo>
                      <a:pt x="84" y="266"/>
                    </a:lnTo>
                    <a:lnTo>
                      <a:pt x="100" y="258"/>
                    </a:lnTo>
                    <a:lnTo>
                      <a:pt x="114" y="252"/>
                    </a:lnTo>
                    <a:lnTo>
                      <a:pt x="128" y="242"/>
                    </a:lnTo>
                    <a:lnTo>
                      <a:pt x="142" y="232"/>
                    </a:lnTo>
                    <a:lnTo>
                      <a:pt x="156" y="218"/>
                    </a:lnTo>
                    <a:lnTo>
                      <a:pt x="166" y="204"/>
                    </a:lnTo>
                    <a:lnTo>
                      <a:pt x="176" y="186"/>
                    </a:lnTo>
                    <a:lnTo>
                      <a:pt x="182" y="166"/>
                    </a:lnTo>
                    <a:lnTo>
                      <a:pt x="182" y="144"/>
                    </a:lnTo>
                    <a:lnTo>
                      <a:pt x="112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5319713" y="512763"/>
                <a:ext cx="184150" cy="41275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5297488" y="627063"/>
                <a:ext cx="225425" cy="247650"/>
              </a:xfrm>
              <a:custGeom>
                <a:avLst/>
                <a:gdLst/>
                <a:ahLst/>
                <a:cxnLst>
                  <a:cxn ang="0">
                    <a:pos x="134" y="130"/>
                  </a:cxn>
                  <a:cxn ang="0">
                    <a:pos x="134" y="130"/>
                  </a:cxn>
                  <a:cxn ang="0">
                    <a:pos x="104" y="60"/>
                  </a:cxn>
                  <a:cxn ang="0">
                    <a:pos x="104" y="56"/>
                  </a:cxn>
                  <a:cxn ang="0">
                    <a:pos x="80" y="68"/>
                  </a:cxn>
                  <a:cxn ang="0">
                    <a:pos x="80" y="70"/>
                  </a:cxn>
                  <a:cxn ang="0">
                    <a:pos x="80" y="70"/>
                  </a:cxn>
                  <a:cxn ang="0">
                    <a:pos x="98" y="112"/>
                  </a:cxn>
                  <a:cxn ang="0">
                    <a:pos x="36" y="126"/>
                  </a:cxn>
                  <a:cxn ang="0">
                    <a:pos x="36" y="126"/>
                  </a:cxn>
                  <a:cxn ang="0">
                    <a:pos x="48" y="104"/>
                  </a:cxn>
                  <a:cxn ang="0">
                    <a:pos x="58" y="78"/>
                  </a:cxn>
                  <a:cxn ang="0">
                    <a:pos x="76" y="26"/>
                  </a:cxn>
                  <a:cxn ang="0">
                    <a:pos x="142" y="26"/>
                  </a:cxn>
                  <a:cxn ang="0">
                    <a:pos x="142" y="0"/>
                  </a:cxn>
                  <a:cxn ang="0">
                    <a:pos x="2" y="0"/>
                  </a:cxn>
                  <a:cxn ang="0">
                    <a:pos x="2" y="26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44" y="44"/>
                  </a:cxn>
                  <a:cxn ang="0">
                    <a:pos x="34" y="68"/>
                  </a:cxn>
                  <a:cxn ang="0">
                    <a:pos x="22" y="98"/>
                  </a:cxn>
                  <a:cxn ang="0">
                    <a:pos x="8" y="130"/>
                  </a:cxn>
                  <a:cxn ang="0">
                    <a:pos x="8" y="130"/>
                  </a:cxn>
                  <a:cxn ang="0">
                    <a:pos x="2" y="136"/>
                  </a:cxn>
                  <a:cxn ang="0">
                    <a:pos x="0" y="138"/>
                  </a:cxn>
                  <a:cxn ang="0">
                    <a:pos x="8" y="156"/>
                  </a:cxn>
                  <a:cxn ang="0">
                    <a:pos x="8" y="156"/>
                  </a:cxn>
                  <a:cxn ang="0">
                    <a:pos x="48" y="146"/>
                  </a:cxn>
                  <a:cxn ang="0">
                    <a:pos x="82" y="138"/>
                  </a:cxn>
                  <a:cxn ang="0">
                    <a:pos x="106" y="132"/>
                  </a:cxn>
                  <a:cxn ang="0">
                    <a:pos x="108" y="140"/>
                  </a:cxn>
                  <a:cxn ang="0">
                    <a:pos x="134" y="130"/>
                  </a:cxn>
                </a:cxnLst>
                <a:rect l="0" t="0" r="r" b="b"/>
                <a:pathLst>
                  <a:path w="142" h="156">
                    <a:moveTo>
                      <a:pt x="134" y="130"/>
                    </a:moveTo>
                    <a:lnTo>
                      <a:pt x="134" y="130"/>
                    </a:lnTo>
                    <a:lnTo>
                      <a:pt x="104" y="60"/>
                    </a:lnTo>
                    <a:lnTo>
                      <a:pt x="104" y="56"/>
                    </a:lnTo>
                    <a:lnTo>
                      <a:pt x="80" y="68"/>
                    </a:lnTo>
                    <a:lnTo>
                      <a:pt x="80" y="70"/>
                    </a:lnTo>
                    <a:lnTo>
                      <a:pt x="80" y="70"/>
                    </a:lnTo>
                    <a:lnTo>
                      <a:pt x="98" y="112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48" y="104"/>
                    </a:lnTo>
                    <a:lnTo>
                      <a:pt x="58" y="78"/>
                    </a:lnTo>
                    <a:lnTo>
                      <a:pt x="76" y="26"/>
                    </a:lnTo>
                    <a:lnTo>
                      <a:pt x="142" y="26"/>
                    </a:lnTo>
                    <a:lnTo>
                      <a:pt x="142" y="0"/>
                    </a:lnTo>
                    <a:lnTo>
                      <a:pt x="2" y="0"/>
                    </a:lnTo>
                    <a:lnTo>
                      <a:pt x="2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4" y="44"/>
                    </a:lnTo>
                    <a:lnTo>
                      <a:pt x="34" y="68"/>
                    </a:lnTo>
                    <a:lnTo>
                      <a:pt x="22" y="98"/>
                    </a:lnTo>
                    <a:lnTo>
                      <a:pt x="8" y="130"/>
                    </a:lnTo>
                    <a:lnTo>
                      <a:pt x="8" y="130"/>
                    </a:lnTo>
                    <a:lnTo>
                      <a:pt x="2" y="136"/>
                    </a:lnTo>
                    <a:lnTo>
                      <a:pt x="0" y="13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8" y="146"/>
                    </a:lnTo>
                    <a:lnTo>
                      <a:pt x="82" y="138"/>
                    </a:lnTo>
                    <a:lnTo>
                      <a:pt x="106" y="132"/>
                    </a:lnTo>
                    <a:lnTo>
                      <a:pt x="108" y="140"/>
                    </a:lnTo>
                    <a:lnTo>
                      <a:pt x="134" y="13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5462588" y="471488"/>
                <a:ext cx="266700" cy="450850"/>
              </a:xfrm>
              <a:custGeom>
                <a:avLst/>
                <a:gdLst/>
                <a:ahLst/>
                <a:cxnLst>
                  <a:cxn ang="0">
                    <a:pos x="92" y="58"/>
                  </a:cxn>
                  <a:cxn ang="0">
                    <a:pos x="94" y="0"/>
                  </a:cxn>
                  <a:cxn ang="0">
                    <a:pos x="66" y="2"/>
                  </a:cxn>
                  <a:cxn ang="0">
                    <a:pos x="66" y="58"/>
                  </a:cxn>
                  <a:cxn ang="0">
                    <a:pos x="28" y="84"/>
                  </a:cxn>
                  <a:cxn ang="0">
                    <a:pos x="64" y="118"/>
                  </a:cxn>
                  <a:cxn ang="0">
                    <a:pos x="62" y="154"/>
                  </a:cxn>
                  <a:cxn ang="0">
                    <a:pos x="54" y="196"/>
                  </a:cxn>
                  <a:cxn ang="0">
                    <a:pos x="34" y="230"/>
                  </a:cxn>
                  <a:cxn ang="0">
                    <a:pos x="24" y="244"/>
                  </a:cxn>
                  <a:cxn ang="0">
                    <a:pos x="0" y="264"/>
                  </a:cxn>
                  <a:cxn ang="0">
                    <a:pos x="20" y="284"/>
                  </a:cxn>
                  <a:cxn ang="0">
                    <a:pos x="44" y="266"/>
                  </a:cxn>
                  <a:cxn ang="0">
                    <a:pos x="70" y="230"/>
                  </a:cxn>
                  <a:cxn ang="0">
                    <a:pos x="80" y="202"/>
                  </a:cxn>
                  <a:cxn ang="0">
                    <a:pos x="88" y="170"/>
                  </a:cxn>
                  <a:cxn ang="0">
                    <a:pos x="92" y="130"/>
                  </a:cxn>
                  <a:cxn ang="0">
                    <a:pos x="140" y="84"/>
                  </a:cxn>
                  <a:cxn ang="0">
                    <a:pos x="138" y="154"/>
                  </a:cxn>
                  <a:cxn ang="0">
                    <a:pos x="134" y="224"/>
                  </a:cxn>
                  <a:cxn ang="0">
                    <a:pos x="130" y="238"/>
                  </a:cxn>
                  <a:cxn ang="0">
                    <a:pos x="116" y="244"/>
                  </a:cxn>
                  <a:cxn ang="0">
                    <a:pos x="84" y="244"/>
                  </a:cxn>
                  <a:cxn ang="0">
                    <a:pos x="90" y="272"/>
                  </a:cxn>
                  <a:cxn ang="0">
                    <a:pos x="122" y="272"/>
                  </a:cxn>
                  <a:cxn ang="0">
                    <a:pos x="122" y="272"/>
                  </a:cxn>
                  <a:cxn ang="0">
                    <a:pos x="138" y="268"/>
                  </a:cxn>
                  <a:cxn ang="0">
                    <a:pos x="150" y="260"/>
                  </a:cxn>
                  <a:cxn ang="0">
                    <a:pos x="158" y="248"/>
                  </a:cxn>
                  <a:cxn ang="0">
                    <a:pos x="162" y="230"/>
                  </a:cxn>
                  <a:cxn ang="0">
                    <a:pos x="166" y="154"/>
                  </a:cxn>
                  <a:cxn ang="0">
                    <a:pos x="168" y="58"/>
                  </a:cxn>
                </a:cxnLst>
                <a:rect l="0" t="0" r="r" b="b"/>
                <a:pathLst>
                  <a:path w="168" h="284">
                    <a:moveTo>
                      <a:pt x="92" y="58"/>
                    </a:moveTo>
                    <a:lnTo>
                      <a:pt x="92" y="58"/>
                    </a:lnTo>
                    <a:lnTo>
                      <a:pt x="94" y="2"/>
                    </a:lnTo>
                    <a:lnTo>
                      <a:pt x="94" y="0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58"/>
                    </a:lnTo>
                    <a:lnTo>
                      <a:pt x="28" y="58"/>
                    </a:lnTo>
                    <a:lnTo>
                      <a:pt x="28" y="84"/>
                    </a:lnTo>
                    <a:lnTo>
                      <a:pt x="64" y="84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54"/>
                    </a:lnTo>
                    <a:lnTo>
                      <a:pt x="58" y="182"/>
                    </a:lnTo>
                    <a:lnTo>
                      <a:pt x="54" y="196"/>
                    </a:lnTo>
                    <a:lnTo>
                      <a:pt x="48" y="208"/>
                    </a:lnTo>
                    <a:lnTo>
                      <a:pt x="34" y="230"/>
                    </a:lnTo>
                    <a:lnTo>
                      <a:pt x="34" y="230"/>
                    </a:lnTo>
                    <a:lnTo>
                      <a:pt x="24" y="244"/>
                    </a:lnTo>
                    <a:lnTo>
                      <a:pt x="12" y="254"/>
                    </a:lnTo>
                    <a:lnTo>
                      <a:pt x="0" y="264"/>
                    </a:lnTo>
                    <a:lnTo>
                      <a:pt x="20" y="284"/>
                    </a:lnTo>
                    <a:lnTo>
                      <a:pt x="20" y="284"/>
                    </a:lnTo>
                    <a:lnTo>
                      <a:pt x="32" y="276"/>
                    </a:lnTo>
                    <a:lnTo>
                      <a:pt x="44" y="266"/>
                    </a:lnTo>
                    <a:lnTo>
                      <a:pt x="56" y="250"/>
                    </a:lnTo>
                    <a:lnTo>
                      <a:pt x="70" y="230"/>
                    </a:lnTo>
                    <a:lnTo>
                      <a:pt x="76" y="216"/>
                    </a:lnTo>
                    <a:lnTo>
                      <a:pt x="80" y="202"/>
                    </a:lnTo>
                    <a:lnTo>
                      <a:pt x="86" y="186"/>
                    </a:lnTo>
                    <a:lnTo>
                      <a:pt x="88" y="170"/>
                    </a:lnTo>
                    <a:lnTo>
                      <a:pt x="90" y="150"/>
                    </a:lnTo>
                    <a:lnTo>
                      <a:pt x="92" y="130"/>
                    </a:lnTo>
                    <a:lnTo>
                      <a:pt x="92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38" y="154"/>
                    </a:lnTo>
                    <a:lnTo>
                      <a:pt x="134" y="224"/>
                    </a:lnTo>
                    <a:lnTo>
                      <a:pt x="134" y="224"/>
                    </a:lnTo>
                    <a:lnTo>
                      <a:pt x="134" y="232"/>
                    </a:lnTo>
                    <a:lnTo>
                      <a:pt x="130" y="238"/>
                    </a:lnTo>
                    <a:lnTo>
                      <a:pt x="124" y="242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72"/>
                    </a:lnTo>
                    <a:lnTo>
                      <a:pt x="90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32" y="270"/>
                    </a:lnTo>
                    <a:lnTo>
                      <a:pt x="138" y="268"/>
                    </a:lnTo>
                    <a:lnTo>
                      <a:pt x="146" y="266"/>
                    </a:lnTo>
                    <a:lnTo>
                      <a:pt x="150" y="260"/>
                    </a:lnTo>
                    <a:lnTo>
                      <a:pt x="154" y="254"/>
                    </a:lnTo>
                    <a:lnTo>
                      <a:pt x="158" y="248"/>
                    </a:lnTo>
                    <a:lnTo>
                      <a:pt x="160" y="238"/>
                    </a:lnTo>
                    <a:lnTo>
                      <a:pt x="162" y="230"/>
                    </a:lnTo>
                    <a:lnTo>
                      <a:pt x="162" y="230"/>
                    </a:lnTo>
                    <a:lnTo>
                      <a:pt x="166" y="154"/>
                    </a:lnTo>
                    <a:lnTo>
                      <a:pt x="168" y="60"/>
                    </a:lnTo>
                    <a:lnTo>
                      <a:pt x="168" y="58"/>
                    </a:lnTo>
                    <a:lnTo>
                      <a:pt x="92" y="5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" name="Freeform 20"/>
              <p:cNvSpPr>
                <a:spLocks/>
              </p:cNvSpPr>
              <p:nvPr/>
            </p:nvSpPr>
            <p:spPr bwMode="auto">
              <a:xfrm>
                <a:off x="4103688" y="992188"/>
                <a:ext cx="146050" cy="266700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78" y="62"/>
                  </a:cxn>
                  <a:cxn ang="0">
                    <a:pos x="74" y="58"/>
                  </a:cxn>
                  <a:cxn ang="0">
                    <a:pos x="68" y="56"/>
                  </a:cxn>
                  <a:cxn ang="0">
                    <a:pos x="68" y="56"/>
                  </a:cxn>
                  <a:cxn ang="0">
                    <a:pos x="54" y="54"/>
                  </a:cxn>
                  <a:cxn ang="0">
                    <a:pos x="42" y="56"/>
                  </a:cxn>
                  <a:cxn ang="0">
                    <a:pos x="42" y="56"/>
                  </a:cxn>
                  <a:cxn ang="0">
                    <a:pos x="32" y="60"/>
                  </a:cxn>
                  <a:cxn ang="0">
                    <a:pos x="32" y="60"/>
                  </a:cxn>
                  <a:cxn ang="0">
                    <a:pos x="24" y="66"/>
                  </a:cxn>
                  <a:cxn ang="0">
                    <a:pos x="24" y="66"/>
                  </a:cxn>
                  <a:cxn ang="0">
                    <a:pos x="22" y="68"/>
                  </a:cxn>
                  <a:cxn ang="0">
                    <a:pos x="22" y="0"/>
                  </a:cxn>
                  <a:cxn ang="0">
                    <a:pos x="0" y="0"/>
                  </a:cxn>
                  <a:cxn ang="0">
                    <a:pos x="0" y="168"/>
                  </a:cxn>
                  <a:cxn ang="0">
                    <a:pos x="22" y="168"/>
                  </a:cxn>
                  <a:cxn ang="0">
                    <a:pos x="22" y="90"/>
                  </a:cxn>
                  <a:cxn ang="0">
                    <a:pos x="22" y="90"/>
                  </a:cxn>
                  <a:cxn ang="0">
                    <a:pos x="28" y="84"/>
                  </a:cxn>
                  <a:cxn ang="0">
                    <a:pos x="34" y="78"/>
                  </a:cxn>
                  <a:cxn ang="0">
                    <a:pos x="34" y="78"/>
                  </a:cxn>
                  <a:cxn ang="0">
                    <a:pos x="42" y="74"/>
                  </a:cxn>
                  <a:cxn ang="0">
                    <a:pos x="50" y="74"/>
                  </a:cxn>
                  <a:cxn ang="0">
                    <a:pos x="50" y="74"/>
                  </a:cxn>
                  <a:cxn ang="0">
                    <a:pos x="60" y="74"/>
                  </a:cxn>
                  <a:cxn ang="0">
                    <a:pos x="66" y="80"/>
                  </a:cxn>
                  <a:cxn ang="0">
                    <a:pos x="66" y="80"/>
                  </a:cxn>
                  <a:cxn ang="0">
                    <a:pos x="68" y="86"/>
                  </a:cxn>
                  <a:cxn ang="0">
                    <a:pos x="70" y="98"/>
                  </a:cxn>
                  <a:cxn ang="0">
                    <a:pos x="70" y="168"/>
                  </a:cxn>
                  <a:cxn ang="0">
                    <a:pos x="92" y="168"/>
                  </a:cxn>
                  <a:cxn ang="0">
                    <a:pos x="92" y="94"/>
                  </a:cxn>
                  <a:cxn ang="0">
                    <a:pos x="92" y="94"/>
                  </a:cxn>
                  <a:cxn ang="0">
                    <a:pos x="90" y="84"/>
                  </a:cxn>
                  <a:cxn ang="0">
                    <a:pos x="88" y="74"/>
                  </a:cxn>
                  <a:cxn ang="0">
                    <a:pos x="88" y="74"/>
                  </a:cxn>
                  <a:cxn ang="0">
                    <a:pos x="84" y="68"/>
                  </a:cxn>
                  <a:cxn ang="0">
                    <a:pos x="78" y="62"/>
                  </a:cxn>
                  <a:cxn ang="0">
                    <a:pos x="78" y="62"/>
                  </a:cxn>
                </a:cxnLst>
                <a:rect l="0" t="0" r="r" b="b"/>
                <a:pathLst>
                  <a:path w="92" h="168">
                    <a:moveTo>
                      <a:pt x="78" y="62"/>
                    </a:moveTo>
                    <a:lnTo>
                      <a:pt x="78" y="62"/>
                    </a:lnTo>
                    <a:lnTo>
                      <a:pt x="74" y="5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5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2" y="6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22" y="168"/>
                    </a:lnTo>
                    <a:lnTo>
                      <a:pt x="22" y="90"/>
                    </a:lnTo>
                    <a:lnTo>
                      <a:pt x="22" y="90"/>
                    </a:lnTo>
                    <a:lnTo>
                      <a:pt x="28" y="84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60" y="74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68" y="86"/>
                    </a:lnTo>
                    <a:lnTo>
                      <a:pt x="70" y="98"/>
                    </a:lnTo>
                    <a:lnTo>
                      <a:pt x="70" y="168"/>
                    </a:lnTo>
                    <a:lnTo>
                      <a:pt x="92" y="168"/>
                    </a:lnTo>
                    <a:lnTo>
                      <a:pt x="92" y="94"/>
                    </a:lnTo>
                    <a:lnTo>
                      <a:pt x="92" y="94"/>
                    </a:lnTo>
                    <a:lnTo>
                      <a:pt x="90" y="84"/>
                    </a:lnTo>
                    <a:lnTo>
                      <a:pt x="88" y="74"/>
                    </a:lnTo>
                    <a:lnTo>
                      <a:pt x="88" y="74"/>
                    </a:lnTo>
                    <a:lnTo>
                      <a:pt x="84" y="68"/>
                    </a:lnTo>
                    <a:lnTo>
                      <a:pt x="78" y="62"/>
                    </a:lnTo>
                    <a:lnTo>
                      <a:pt x="78" y="6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" name="Rectangle 21"/>
              <p:cNvSpPr>
                <a:spLocks noChangeArrowheads="1"/>
              </p:cNvSpPr>
              <p:nvPr/>
            </p:nvSpPr>
            <p:spPr bwMode="auto">
              <a:xfrm>
                <a:off x="4284663" y="1011238"/>
                <a:ext cx="34925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4284663" y="1081088"/>
                <a:ext cx="34925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" name="Freeform 23"/>
              <p:cNvSpPr>
                <a:spLocks/>
              </p:cNvSpPr>
              <p:nvPr/>
            </p:nvSpPr>
            <p:spPr bwMode="auto">
              <a:xfrm>
                <a:off x="4357688" y="1077913"/>
                <a:ext cx="146050" cy="180975"/>
              </a:xfrm>
              <a:custGeom>
                <a:avLst/>
                <a:gdLst/>
                <a:ahLst/>
                <a:cxnLst>
                  <a:cxn ang="0">
                    <a:pos x="80" y="10"/>
                  </a:cxn>
                  <a:cxn ang="0">
                    <a:pos x="80" y="10"/>
                  </a:cxn>
                  <a:cxn ang="0">
                    <a:pos x="76" y="6"/>
                  </a:cxn>
                  <a:cxn ang="0">
                    <a:pos x="68" y="2"/>
                  </a:cxn>
                  <a:cxn ang="0">
                    <a:pos x="68" y="2"/>
                  </a:cxn>
                  <a:cxn ang="0">
                    <a:pos x="56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2" y="6"/>
                  </a:cxn>
                  <a:cxn ang="0">
                    <a:pos x="32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0" y="16"/>
                  </a:cxn>
                  <a:cxn ang="0">
                    <a:pos x="18" y="2"/>
                  </a:cxn>
                  <a:cxn ang="0">
                    <a:pos x="0" y="2"/>
                  </a:cxn>
                  <a:cxn ang="0">
                    <a:pos x="0" y="114"/>
                  </a:cxn>
                  <a:cxn ang="0">
                    <a:pos x="22" y="114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8" y="30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42" y="20"/>
                  </a:cxn>
                  <a:cxn ang="0">
                    <a:pos x="52" y="20"/>
                  </a:cxn>
                  <a:cxn ang="0">
                    <a:pos x="52" y="20"/>
                  </a:cxn>
                  <a:cxn ang="0">
                    <a:pos x="60" y="20"/>
                  </a:cxn>
                  <a:cxn ang="0">
                    <a:pos x="66" y="24"/>
                  </a:cxn>
                  <a:cxn ang="0">
                    <a:pos x="66" y="24"/>
                  </a:cxn>
                  <a:cxn ang="0">
                    <a:pos x="68" y="32"/>
                  </a:cxn>
                  <a:cxn ang="0">
                    <a:pos x="70" y="44"/>
                  </a:cxn>
                  <a:cxn ang="0">
                    <a:pos x="70" y="114"/>
                  </a:cxn>
                  <a:cxn ang="0">
                    <a:pos x="92" y="114"/>
                  </a:cxn>
                  <a:cxn ang="0">
                    <a:pos x="92" y="40"/>
                  </a:cxn>
                  <a:cxn ang="0">
                    <a:pos x="92" y="40"/>
                  </a:cxn>
                  <a:cxn ang="0">
                    <a:pos x="90" y="30"/>
                  </a:cxn>
                  <a:cxn ang="0">
                    <a:pos x="88" y="22"/>
                  </a:cxn>
                  <a:cxn ang="0">
                    <a:pos x="88" y="22"/>
                  </a:cxn>
                  <a:cxn ang="0">
                    <a:pos x="86" y="14"/>
                  </a:cxn>
                  <a:cxn ang="0">
                    <a:pos x="80" y="10"/>
                  </a:cxn>
                  <a:cxn ang="0">
                    <a:pos x="80" y="10"/>
                  </a:cxn>
                </a:cxnLst>
                <a:rect l="0" t="0" r="r" b="b"/>
                <a:pathLst>
                  <a:path w="92" h="114">
                    <a:moveTo>
                      <a:pt x="80" y="10"/>
                    </a:moveTo>
                    <a:lnTo>
                      <a:pt x="80" y="10"/>
                    </a:lnTo>
                    <a:lnTo>
                      <a:pt x="76" y="6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56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2"/>
                    </a:lnTo>
                    <a:lnTo>
                      <a:pt x="0" y="2"/>
                    </a:lnTo>
                    <a:lnTo>
                      <a:pt x="0" y="114"/>
                    </a:lnTo>
                    <a:lnTo>
                      <a:pt x="22" y="114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8" y="30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4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60" y="20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8" y="32"/>
                    </a:lnTo>
                    <a:lnTo>
                      <a:pt x="70" y="44"/>
                    </a:lnTo>
                    <a:lnTo>
                      <a:pt x="70" y="114"/>
                    </a:lnTo>
                    <a:lnTo>
                      <a:pt x="92" y="114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0" y="30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14"/>
                    </a:lnTo>
                    <a:lnTo>
                      <a:pt x="80" y="10"/>
                    </a:lnTo>
                    <a:lnTo>
                      <a:pt x="80" y="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" name="Freeform 24"/>
              <p:cNvSpPr>
                <a:spLocks noEditPoints="1"/>
              </p:cNvSpPr>
              <p:nvPr/>
            </p:nvSpPr>
            <p:spPr bwMode="auto">
              <a:xfrm>
                <a:off x="4529138" y="1077913"/>
                <a:ext cx="142875" cy="184150"/>
              </a:xfrm>
              <a:custGeom>
                <a:avLst/>
                <a:gdLst/>
                <a:ahLst/>
                <a:cxnLst>
                  <a:cxn ang="0">
                    <a:pos x="86" y="22"/>
                  </a:cxn>
                  <a:cxn ang="0">
                    <a:pos x="70" y="6"/>
                  </a:cxn>
                  <a:cxn ang="0">
                    <a:pos x="58" y="2"/>
                  </a:cxn>
                  <a:cxn ang="0">
                    <a:pos x="42" y="0"/>
                  </a:cxn>
                  <a:cxn ang="0">
                    <a:pos x="34" y="0"/>
                  </a:cxn>
                  <a:cxn ang="0">
                    <a:pos x="24" y="2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12" y="26"/>
                  </a:cxn>
                  <a:cxn ang="0">
                    <a:pos x="26" y="22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6" y="22"/>
                  </a:cxn>
                  <a:cxn ang="0">
                    <a:pos x="66" y="30"/>
                  </a:cxn>
                  <a:cxn ang="0">
                    <a:pos x="68" y="36"/>
                  </a:cxn>
                  <a:cxn ang="0">
                    <a:pos x="68" y="44"/>
                  </a:cxn>
                  <a:cxn ang="0">
                    <a:pos x="68" y="48"/>
                  </a:cxn>
                  <a:cxn ang="0">
                    <a:pos x="56" y="46"/>
                  </a:cxn>
                  <a:cxn ang="0">
                    <a:pos x="42" y="44"/>
                  </a:cxn>
                  <a:cxn ang="0">
                    <a:pos x="24" y="46"/>
                  </a:cxn>
                  <a:cxn ang="0">
                    <a:pos x="18" y="50"/>
                  </a:cxn>
                  <a:cxn ang="0">
                    <a:pos x="12" y="54"/>
                  </a:cxn>
                  <a:cxn ang="0">
                    <a:pos x="2" y="66"/>
                  </a:cxn>
                  <a:cxn ang="0">
                    <a:pos x="0" y="72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6" y="102"/>
                  </a:cxn>
                  <a:cxn ang="0">
                    <a:pos x="10" y="108"/>
                  </a:cxn>
                  <a:cxn ang="0">
                    <a:pos x="22" y="114"/>
                  </a:cxn>
                  <a:cxn ang="0">
                    <a:pos x="30" y="116"/>
                  </a:cxn>
                  <a:cxn ang="0">
                    <a:pos x="38" y="116"/>
                  </a:cxn>
                  <a:cxn ang="0">
                    <a:pos x="48" y="116"/>
                  </a:cxn>
                  <a:cxn ang="0">
                    <a:pos x="58" y="112"/>
                  </a:cxn>
                  <a:cxn ang="0">
                    <a:pos x="66" y="108"/>
                  </a:cxn>
                  <a:cxn ang="0">
                    <a:pos x="70" y="114"/>
                  </a:cxn>
                  <a:cxn ang="0">
                    <a:pos x="90" y="40"/>
                  </a:cxn>
                  <a:cxn ang="0">
                    <a:pos x="88" y="30"/>
                  </a:cxn>
                  <a:cxn ang="0">
                    <a:pos x="86" y="22"/>
                  </a:cxn>
                  <a:cxn ang="0">
                    <a:pos x="68" y="66"/>
                  </a:cxn>
                  <a:cxn ang="0">
                    <a:pos x="68" y="86"/>
                  </a:cxn>
                  <a:cxn ang="0">
                    <a:pos x="64" y="88"/>
                  </a:cxn>
                  <a:cxn ang="0">
                    <a:pos x="58" y="92"/>
                  </a:cxn>
                  <a:cxn ang="0">
                    <a:pos x="50" y="96"/>
                  </a:cxn>
                  <a:cxn ang="0">
                    <a:pos x="34" y="96"/>
                  </a:cxn>
                  <a:cxn ang="0">
                    <a:pos x="28" y="94"/>
                  </a:cxn>
                  <a:cxn ang="0">
                    <a:pos x="24" y="88"/>
                  </a:cxn>
                  <a:cxn ang="0">
                    <a:pos x="22" y="80"/>
                  </a:cxn>
                  <a:cxn ang="0">
                    <a:pos x="24" y="72"/>
                  </a:cxn>
                  <a:cxn ang="0">
                    <a:pos x="28" y="68"/>
                  </a:cxn>
                  <a:cxn ang="0">
                    <a:pos x="44" y="64"/>
                  </a:cxn>
                  <a:cxn ang="0">
                    <a:pos x="58" y="64"/>
                  </a:cxn>
                  <a:cxn ang="0">
                    <a:pos x="68" y="66"/>
                  </a:cxn>
                </a:cxnLst>
                <a:rect l="0" t="0" r="r" b="b"/>
                <a:pathLst>
                  <a:path w="90" h="116">
                    <a:moveTo>
                      <a:pt x="86" y="22"/>
                    </a:moveTo>
                    <a:lnTo>
                      <a:pt x="86" y="22"/>
                    </a:lnTo>
                    <a:lnTo>
                      <a:pt x="80" y="14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5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6" y="22"/>
                    </a:lnTo>
                    <a:lnTo>
                      <a:pt x="56" y="22"/>
                    </a:lnTo>
                    <a:lnTo>
                      <a:pt x="62" y="26"/>
                    </a:lnTo>
                    <a:lnTo>
                      <a:pt x="66" y="30"/>
                    </a:lnTo>
                    <a:lnTo>
                      <a:pt x="66" y="30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56" y="46"/>
                    </a:lnTo>
                    <a:lnTo>
                      <a:pt x="56" y="46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32" y="44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2" y="96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0" y="108"/>
                    </a:lnTo>
                    <a:lnTo>
                      <a:pt x="16" y="112"/>
                    </a:lnTo>
                    <a:lnTo>
                      <a:pt x="22" y="114"/>
                    </a:lnTo>
                    <a:lnTo>
                      <a:pt x="22" y="114"/>
                    </a:lnTo>
                    <a:lnTo>
                      <a:pt x="30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70" y="104"/>
                    </a:lnTo>
                    <a:lnTo>
                      <a:pt x="70" y="114"/>
                    </a:lnTo>
                    <a:lnTo>
                      <a:pt x="90" y="114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88" y="30"/>
                    </a:lnTo>
                    <a:lnTo>
                      <a:pt x="88" y="30"/>
                    </a:lnTo>
                    <a:lnTo>
                      <a:pt x="86" y="22"/>
                    </a:lnTo>
                    <a:lnTo>
                      <a:pt x="86" y="22"/>
                    </a:lnTo>
                    <a:close/>
                    <a:moveTo>
                      <a:pt x="68" y="66"/>
                    </a:moveTo>
                    <a:lnTo>
                      <a:pt x="68" y="86"/>
                    </a:lnTo>
                    <a:lnTo>
                      <a:pt x="68" y="86"/>
                    </a:lnTo>
                    <a:lnTo>
                      <a:pt x="64" y="88"/>
                    </a:lnTo>
                    <a:lnTo>
                      <a:pt x="64" y="88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0" y="96"/>
                    </a:lnTo>
                    <a:lnTo>
                      <a:pt x="50" y="96"/>
                    </a:lnTo>
                    <a:lnTo>
                      <a:pt x="42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72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58" y="64"/>
                    </a:lnTo>
                    <a:lnTo>
                      <a:pt x="58" y="64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" name="Freeform 25"/>
              <p:cNvSpPr>
                <a:spLocks/>
              </p:cNvSpPr>
              <p:nvPr/>
            </p:nvSpPr>
            <p:spPr bwMode="auto">
              <a:xfrm>
                <a:off x="3827463" y="1008063"/>
                <a:ext cx="247650" cy="254000"/>
              </a:xfrm>
              <a:custGeom>
                <a:avLst/>
                <a:gdLst/>
                <a:ahLst/>
                <a:cxnLst>
                  <a:cxn ang="0">
                    <a:pos x="132" y="110"/>
                  </a:cxn>
                  <a:cxn ang="0">
                    <a:pos x="110" y="130"/>
                  </a:cxn>
                  <a:cxn ang="0">
                    <a:pos x="80" y="138"/>
                  </a:cxn>
                  <a:cxn ang="0">
                    <a:pos x="68" y="138"/>
                  </a:cxn>
                  <a:cxn ang="0">
                    <a:pos x="48" y="128"/>
                  </a:cxn>
                  <a:cxn ang="0">
                    <a:pos x="32" y="112"/>
                  </a:cxn>
                  <a:cxn ang="0">
                    <a:pos x="22" y="92"/>
                  </a:cxn>
                  <a:cxn ang="0">
                    <a:pos x="22" y="80"/>
                  </a:cxn>
                  <a:cxn ang="0">
                    <a:pos x="26" y="56"/>
                  </a:cxn>
                  <a:cxn ang="0">
                    <a:pos x="38" y="38"/>
                  </a:cxn>
                  <a:cxn ang="0">
                    <a:pos x="58" y="24"/>
                  </a:cxn>
                  <a:cxn ang="0">
                    <a:pos x="80" y="20"/>
                  </a:cxn>
                  <a:cxn ang="0">
                    <a:pos x="96" y="22"/>
                  </a:cxn>
                  <a:cxn ang="0">
                    <a:pos x="122" y="36"/>
                  </a:cxn>
                  <a:cxn ang="0">
                    <a:pos x="132" y="50"/>
                  </a:cxn>
                  <a:cxn ang="0">
                    <a:pos x="154" y="48"/>
                  </a:cxn>
                  <a:cxn ang="0">
                    <a:pos x="148" y="36"/>
                  </a:cxn>
                  <a:cxn ang="0">
                    <a:pos x="134" y="20"/>
                  </a:cxn>
                  <a:cxn ang="0">
                    <a:pos x="114" y="6"/>
                  </a:cxn>
                  <a:cxn ang="0">
                    <a:pos x="92" y="0"/>
                  </a:cxn>
                  <a:cxn ang="0">
                    <a:pos x="80" y="0"/>
                  </a:cxn>
                  <a:cxn ang="0">
                    <a:pos x="50" y="6"/>
                  </a:cxn>
                  <a:cxn ang="0">
                    <a:pos x="24" y="22"/>
                  </a:cxn>
                  <a:cxn ang="0">
                    <a:pos x="8" y="48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14" y="124"/>
                  </a:cxn>
                  <a:cxn ang="0">
                    <a:pos x="36" y="146"/>
                  </a:cxn>
                  <a:cxn ang="0">
                    <a:pos x="64" y="158"/>
                  </a:cxn>
                  <a:cxn ang="0">
                    <a:pos x="80" y="160"/>
                  </a:cxn>
                  <a:cxn ang="0">
                    <a:pos x="104" y="156"/>
                  </a:cxn>
                  <a:cxn ang="0">
                    <a:pos x="124" y="146"/>
                  </a:cxn>
                  <a:cxn ang="0">
                    <a:pos x="142" y="132"/>
                  </a:cxn>
                  <a:cxn ang="0">
                    <a:pos x="154" y="112"/>
                  </a:cxn>
                  <a:cxn ang="0">
                    <a:pos x="132" y="108"/>
                  </a:cxn>
                </a:cxnLst>
                <a:rect l="0" t="0" r="r" b="b"/>
                <a:pathLst>
                  <a:path w="156" h="160">
                    <a:moveTo>
                      <a:pt x="132" y="110"/>
                    </a:moveTo>
                    <a:lnTo>
                      <a:pt x="132" y="110"/>
                    </a:lnTo>
                    <a:lnTo>
                      <a:pt x="122" y="122"/>
                    </a:lnTo>
                    <a:lnTo>
                      <a:pt x="110" y="130"/>
                    </a:lnTo>
                    <a:lnTo>
                      <a:pt x="9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68" y="138"/>
                    </a:lnTo>
                    <a:lnTo>
                      <a:pt x="58" y="134"/>
                    </a:lnTo>
                    <a:lnTo>
                      <a:pt x="48" y="128"/>
                    </a:lnTo>
                    <a:lnTo>
                      <a:pt x="38" y="122"/>
                    </a:lnTo>
                    <a:lnTo>
                      <a:pt x="32" y="112"/>
                    </a:lnTo>
                    <a:lnTo>
                      <a:pt x="26" y="102"/>
                    </a:lnTo>
                    <a:lnTo>
                      <a:pt x="22" y="92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68"/>
                    </a:lnTo>
                    <a:lnTo>
                      <a:pt x="26" y="56"/>
                    </a:lnTo>
                    <a:lnTo>
                      <a:pt x="32" y="46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8" y="24"/>
                    </a:lnTo>
                    <a:lnTo>
                      <a:pt x="68" y="22"/>
                    </a:lnTo>
                    <a:lnTo>
                      <a:pt x="80" y="20"/>
                    </a:lnTo>
                    <a:lnTo>
                      <a:pt x="80" y="20"/>
                    </a:lnTo>
                    <a:lnTo>
                      <a:pt x="96" y="22"/>
                    </a:lnTo>
                    <a:lnTo>
                      <a:pt x="110" y="28"/>
                    </a:lnTo>
                    <a:lnTo>
                      <a:pt x="122" y="36"/>
                    </a:lnTo>
                    <a:lnTo>
                      <a:pt x="132" y="50"/>
                    </a:lnTo>
                    <a:lnTo>
                      <a:pt x="132" y="50"/>
                    </a:lnTo>
                    <a:lnTo>
                      <a:pt x="156" y="5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8" y="36"/>
                    </a:lnTo>
                    <a:lnTo>
                      <a:pt x="142" y="28"/>
                    </a:lnTo>
                    <a:lnTo>
                      <a:pt x="134" y="20"/>
                    </a:lnTo>
                    <a:lnTo>
                      <a:pt x="124" y="12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2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4" y="0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2"/>
                    </a:lnTo>
                    <a:lnTo>
                      <a:pt x="14" y="34"/>
                    </a:lnTo>
                    <a:lnTo>
                      <a:pt x="8" y="48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8" y="110"/>
                    </a:lnTo>
                    <a:lnTo>
                      <a:pt x="14" y="124"/>
                    </a:lnTo>
                    <a:lnTo>
                      <a:pt x="24" y="136"/>
                    </a:lnTo>
                    <a:lnTo>
                      <a:pt x="36" y="146"/>
                    </a:lnTo>
                    <a:lnTo>
                      <a:pt x="50" y="154"/>
                    </a:lnTo>
                    <a:lnTo>
                      <a:pt x="64" y="158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2" y="158"/>
                    </a:lnTo>
                    <a:lnTo>
                      <a:pt x="104" y="156"/>
                    </a:lnTo>
                    <a:lnTo>
                      <a:pt x="114" y="152"/>
                    </a:lnTo>
                    <a:lnTo>
                      <a:pt x="124" y="146"/>
                    </a:lnTo>
                    <a:lnTo>
                      <a:pt x="134" y="140"/>
                    </a:lnTo>
                    <a:lnTo>
                      <a:pt x="142" y="132"/>
                    </a:lnTo>
                    <a:lnTo>
                      <a:pt x="148" y="122"/>
                    </a:lnTo>
                    <a:lnTo>
                      <a:pt x="154" y="112"/>
                    </a:lnTo>
                    <a:lnTo>
                      <a:pt x="156" y="108"/>
                    </a:lnTo>
                    <a:lnTo>
                      <a:pt x="132" y="108"/>
                    </a:lnTo>
                    <a:lnTo>
                      <a:pt x="132" y="1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" name="Freeform 26"/>
              <p:cNvSpPr>
                <a:spLocks/>
              </p:cNvSpPr>
              <p:nvPr/>
            </p:nvSpPr>
            <p:spPr bwMode="auto">
              <a:xfrm>
                <a:off x="4776788" y="1014413"/>
                <a:ext cx="244475" cy="244475"/>
              </a:xfrm>
              <a:custGeom>
                <a:avLst/>
                <a:gdLst/>
                <a:ahLst/>
                <a:cxnLst>
                  <a:cxn ang="0">
                    <a:pos x="88" y="86"/>
                  </a:cxn>
                  <a:cxn ang="0">
                    <a:pos x="88" y="86"/>
                  </a:cxn>
                  <a:cxn ang="0">
                    <a:pos x="76" y="116"/>
                  </a:cxn>
                  <a:cxn ang="0">
                    <a:pos x="76" y="116"/>
                  </a:cxn>
                  <a:cxn ang="0">
                    <a:pos x="66" y="8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154"/>
                  </a:cxn>
                  <a:cxn ang="0">
                    <a:pos x="22" y="154"/>
                  </a:cxn>
                  <a:cxn ang="0">
                    <a:pos x="22" y="80"/>
                  </a:cxn>
                  <a:cxn ang="0">
                    <a:pos x="22" y="8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32" y="62"/>
                  </a:cxn>
                  <a:cxn ang="0">
                    <a:pos x="72" y="154"/>
                  </a:cxn>
                  <a:cxn ang="0">
                    <a:pos x="82" y="154"/>
                  </a:cxn>
                  <a:cxn ang="0">
                    <a:pos x="120" y="62"/>
                  </a:cxn>
                  <a:cxn ang="0">
                    <a:pos x="120" y="6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2" y="80"/>
                  </a:cxn>
                  <a:cxn ang="0">
                    <a:pos x="132" y="154"/>
                  </a:cxn>
                  <a:cxn ang="0">
                    <a:pos x="154" y="154"/>
                  </a:cxn>
                  <a:cxn ang="0">
                    <a:pos x="154" y="0"/>
                  </a:cxn>
                  <a:cxn ang="0">
                    <a:pos x="124" y="0"/>
                  </a:cxn>
                  <a:cxn ang="0">
                    <a:pos x="88" y="86"/>
                  </a:cxn>
                </a:cxnLst>
                <a:rect l="0" t="0" r="r" b="b"/>
                <a:pathLst>
                  <a:path w="154" h="154">
                    <a:moveTo>
                      <a:pt x="88" y="86"/>
                    </a:moveTo>
                    <a:lnTo>
                      <a:pt x="88" y="8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66" y="8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154"/>
                    </a:lnTo>
                    <a:lnTo>
                      <a:pt x="22" y="154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32" y="62"/>
                    </a:lnTo>
                    <a:lnTo>
                      <a:pt x="72" y="154"/>
                    </a:lnTo>
                    <a:lnTo>
                      <a:pt x="82" y="154"/>
                    </a:lnTo>
                    <a:lnTo>
                      <a:pt x="120" y="62"/>
                    </a:lnTo>
                    <a:lnTo>
                      <a:pt x="120" y="6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2" y="80"/>
                    </a:lnTo>
                    <a:lnTo>
                      <a:pt x="132" y="154"/>
                    </a:lnTo>
                    <a:lnTo>
                      <a:pt x="154" y="154"/>
                    </a:lnTo>
                    <a:lnTo>
                      <a:pt x="154" y="0"/>
                    </a:lnTo>
                    <a:lnTo>
                      <a:pt x="124" y="0"/>
                    </a:lnTo>
                    <a:lnTo>
                      <a:pt x="88" y="8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" name="Freeform 27"/>
              <p:cNvSpPr>
                <a:spLocks noEditPoints="1"/>
              </p:cNvSpPr>
              <p:nvPr/>
            </p:nvSpPr>
            <p:spPr bwMode="auto">
              <a:xfrm>
                <a:off x="5256213" y="992188"/>
                <a:ext cx="155575" cy="269875"/>
              </a:xfrm>
              <a:custGeom>
                <a:avLst/>
                <a:gdLst/>
                <a:ahLst/>
                <a:cxnLst>
                  <a:cxn ang="0">
                    <a:pos x="90" y="76"/>
                  </a:cxn>
                  <a:cxn ang="0">
                    <a:pos x="82" y="66"/>
                  </a:cxn>
                  <a:cxn ang="0">
                    <a:pos x="70" y="58"/>
                  </a:cxn>
                  <a:cxn ang="0">
                    <a:pos x="60" y="56"/>
                  </a:cxn>
                  <a:cxn ang="0">
                    <a:pos x="50" y="54"/>
                  </a:cxn>
                  <a:cxn ang="0">
                    <a:pos x="32" y="58"/>
                  </a:cxn>
                  <a:cxn ang="0">
                    <a:pos x="20" y="64"/>
                  </a:cxn>
                  <a:cxn ang="0">
                    <a:pos x="0" y="0"/>
                  </a:cxn>
                  <a:cxn ang="0">
                    <a:pos x="16" y="168"/>
                  </a:cxn>
                  <a:cxn ang="0">
                    <a:pos x="18" y="158"/>
                  </a:cxn>
                  <a:cxn ang="0">
                    <a:pos x="20" y="160"/>
                  </a:cxn>
                  <a:cxn ang="0">
                    <a:pos x="26" y="164"/>
                  </a:cxn>
                  <a:cxn ang="0">
                    <a:pos x="36" y="168"/>
                  </a:cxn>
                  <a:cxn ang="0">
                    <a:pos x="48" y="170"/>
                  </a:cxn>
                  <a:cxn ang="0">
                    <a:pos x="66" y="168"/>
                  </a:cxn>
                  <a:cxn ang="0">
                    <a:pos x="76" y="162"/>
                  </a:cxn>
                  <a:cxn ang="0">
                    <a:pos x="82" y="156"/>
                  </a:cxn>
                  <a:cxn ang="0">
                    <a:pos x="94" y="138"/>
                  </a:cxn>
                  <a:cxn ang="0">
                    <a:pos x="96" y="124"/>
                  </a:cxn>
                  <a:cxn ang="0">
                    <a:pos x="98" y="110"/>
                  </a:cxn>
                  <a:cxn ang="0">
                    <a:pos x="96" y="92"/>
                  </a:cxn>
                  <a:cxn ang="0">
                    <a:pos x="90" y="76"/>
                  </a:cxn>
                  <a:cxn ang="0">
                    <a:pos x="76" y="112"/>
                  </a:cxn>
                  <a:cxn ang="0">
                    <a:pos x="74" y="128"/>
                  </a:cxn>
                  <a:cxn ang="0">
                    <a:pos x="72" y="136"/>
                  </a:cxn>
                  <a:cxn ang="0">
                    <a:pos x="68" y="142"/>
                  </a:cxn>
                  <a:cxn ang="0">
                    <a:pos x="58" y="148"/>
                  </a:cxn>
                  <a:cxn ang="0">
                    <a:pos x="52" y="152"/>
                  </a:cxn>
                  <a:cxn ang="0">
                    <a:pos x="46" y="152"/>
                  </a:cxn>
                  <a:cxn ang="0">
                    <a:pos x="38" y="150"/>
                  </a:cxn>
                  <a:cxn ang="0">
                    <a:pos x="30" y="146"/>
                  </a:cxn>
                  <a:cxn ang="0">
                    <a:pos x="24" y="142"/>
                  </a:cxn>
                  <a:cxn ang="0">
                    <a:pos x="20" y="84"/>
                  </a:cxn>
                  <a:cxn ang="0">
                    <a:pos x="32" y="76"/>
                  </a:cxn>
                  <a:cxn ang="0">
                    <a:pos x="44" y="74"/>
                  </a:cxn>
                  <a:cxn ang="0">
                    <a:pos x="56" y="74"/>
                  </a:cxn>
                  <a:cxn ang="0">
                    <a:pos x="62" y="78"/>
                  </a:cxn>
                  <a:cxn ang="0">
                    <a:pos x="66" y="80"/>
                  </a:cxn>
                  <a:cxn ang="0">
                    <a:pos x="72" y="92"/>
                  </a:cxn>
                  <a:cxn ang="0">
                    <a:pos x="74" y="100"/>
                  </a:cxn>
                  <a:cxn ang="0">
                    <a:pos x="76" y="112"/>
                  </a:cxn>
                </a:cxnLst>
                <a:rect l="0" t="0" r="r" b="b"/>
                <a:pathLst>
                  <a:path w="98" h="170">
                    <a:moveTo>
                      <a:pt x="90" y="76"/>
                    </a:moveTo>
                    <a:lnTo>
                      <a:pt x="90" y="7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0" y="56"/>
                    </a:lnTo>
                    <a:lnTo>
                      <a:pt x="60" y="56"/>
                    </a:lnTo>
                    <a:lnTo>
                      <a:pt x="50" y="54"/>
                    </a:lnTo>
                    <a:lnTo>
                      <a:pt x="50" y="54"/>
                    </a:lnTo>
                    <a:lnTo>
                      <a:pt x="40" y="56"/>
                    </a:lnTo>
                    <a:lnTo>
                      <a:pt x="32" y="58"/>
                    </a:lnTo>
                    <a:lnTo>
                      <a:pt x="32" y="58"/>
                    </a:lnTo>
                    <a:lnTo>
                      <a:pt x="20" y="64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16" y="168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0" y="160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48" y="170"/>
                    </a:lnTo>
                    <a:lnTo>
                      <a:pt x="48" y="170"/>
                    </a:lnTo>
                    <a:lnTo>
                      <a:pt x="58" y="170"/>
                    </a:lnTo>
                    <a:lnTo>
                      <a:pt x="66" y="168"/>
                    </a:lnTo>
                    <a:lnTo>
                      <a:pt x="66" y="168"/>
                    </a:lnTo>
                    <a:lnTo>
                      <a:pt x="76" y="162"/>
                    </a:lnTo>
                    <a:lnTo>
                      <a:pt x="82" y="156"/>
                    </a:lnTo>
                    <a:lnTo>
                      <a:pt x="82" y="156"/>
                    </a:lnTo>
                    <a:lnTo>
                      <a:pt x="88" y="148"/>
                    </a:lnTo>
                    <a:lnTo>
                      <a:pt x="94" y="138"/>
                    </a:lnTo>
                    <a:lnTo>
                      <a:pt x="94" y="138"/>
                    </a:lnTo>
                    <a:lnTo>
                      <a:pt x="96" y="124"/>
                    </a:lnTo>
                    <a:lnTo>
                      <a:pt x="98" y="110"/>
                    </a:lnTo>
                    <a:lnTo>
                      <a:pt x="98" y="110"/>
                    </a:lnTo>
                    <a:lnTo>
                      <a:pt x="98" y="100"/>
                    </a:lnTo>
                    <a:lnTo>
                      <a:pt x="96" y="92"/>
                    </a:lnTo>
                    <a:lnTo>
                      <a:pt x="96" y="92"/>
                    </a:lnTo>
                    <a:lnTo>
                      <a:pt x="90" y="76"/>
                    </a:lnTo>
                    <a:lnTo>
                      <a:pt x="90" y="76"/>
                    </a:lnTo>
                    <a:close/>
                    <a:moveTo>
                      <a:pt x="76" y="112"/>
                    </a:moveTo>
                    <a:lnTo>
                      <a:pt x="76" y="112"/>
                    </a:lnTo>
                    <a:lnTo>
                      <a:pt x="74" y="128"/>
                    </a:lnTo>
                    <a:lnTo>
                      <a:pt x="74" y="128"/>
                    </a:lnTo>
                    <a:lnTo>
                      <a:pt x="72" y="136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64" y="146"/>
                    </a:lnTo>
                    <a:lnTo>
                      <a:pt x="58" y="148"/>
                    </a:lnTo>
                    <a:lnTo>
                      <a:pt x="58" y="148"/>
                    </a:lnTo>
                    <a:lnTo>
                      <a:pt x="52" y="152"/>
                    </a:lnTo>
                    <a:lnTo>
                      <a:pt x="46" y="152"/>
                    </a:lnTo>
                    <a:lnTo>
                      <a:pt x="46" y="152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30" y="146"/>
                    </a:lnTo>
                    <a:lnTo>
                      <a:pt x="30" y="146"/>
                    </a:lnTo>
                    <a:lnTo>
                      <a:pt x="24" y="142"/>
                    </a:lnTo>
                    <a:lnTo>
                      <a:pt x="24" y="142"/>
                    </a:lnTo>
                    <a:lnTo>
                      <a:pt x="20" y="138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32" y="76"/>
                    </a:lnTo>
                    <a:lnTo>
                      <a:pt x="32" y="76"/>
                    </a:lnTo>
                    <a:lnTo>
                      <a:pt x="44" y="74"/>
                    </a:lnTo>
                    <a:lnTo>
                      <a:pt x="50" y="74"/>
                    </a:lnTo>
                    <a:lnTo>
                      <a:pt x="56" y="74"/>
                    </a:lnTo>
                    <a:lnTo>
                      <a:pt x="56" y="74"/>
                    </a:lnTo>
                    <a:lnTo>
                      <a:pt x="62" y="78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70" y="86"/>
                    </a:lnTo>
                    <a:lnTo>
                      <a:pt x="72" y="92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6" y="112"/>
                    </a:lnTo>
                    <a:lnTo>
                      <a:pt x="76" y="11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" name="Rectangle 28"/>
              <p:cNvSpPr>
                <a:spLocks noChangeArrowheads="1"/>
              </p:cNvSpPr>
              <p:nvPr/>
            </p:nvSpPr>
            <p:spPr bwMode="auto">
              <a:xfrm>
                <a:off x="5440363" y="1081088"/>
                <a:ext cx="31750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" name="Rectangle 29"/>
              <p:cNvSpPr>
                <a:spLocks noChangeArrowheads="1"/>
              </p:cNvSpPr>
              <p:nvPr/>
            </p:nvSpPr>
            <p:spPr bwMode="auto">
              <a:xfrm>
                <a:off x="5440363" y="1011238"/>
                <a:ext cx="31750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" name="Rectangle 30"/>
              <p:cNvSpPr>
                <a:spLocks noChangeArrowheads="1"/>
              </p:cNvSpPr>
              <p:nvPr/>
            </p:nvSpPr>
            <p:spPr bwMode="auto">
              <a:xfrm>
                <a:off x="5513388" y="992188"/>
                <a:ext cx="31750" cy="2667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5" name="Freeform 31"/>
              <p:cNvSpPr>
                <a:spLocks noEditPoints="1"/>
              </p:cNvSpPr>
              <p:nvPr/>
            </p:nvSpPr>
            <p:spPr bwMode="auto">
              <a:xfrm>
                <a:off x="5573713" y="1077913"/>
                <a:ext cx="152400" cy="184150"/>
              </a:xfrm>
              <a:custGeom>
                <a:avLst/>
                <a:gdLst/>
                <a:ahLst/>
                <a:cxnLst>
                  <a:cxn ang="0">
                    <a:pos x="92" y="30"/>
                  </a:cxn>
                  <a:cxn ang="0">
                    <a:pos x="82" y="14"/>
                  </a:cxn>
                  <a:cxn ang="0">
                    <a:pos x="76" y="8"/>
                  </a:cxn>
                  <a:cxn ang="0">
                    <a:pos x="68" y="4"/>
                  </a:cxn>
                  <a:cxn ang="0">
                    <a:pos x="50" y="0"/>
                  </a:cxn>
                  <a:cxn ang="0">
                    <a:pos x="32" y="4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2" y="46"/>
                  </a:cxn>
                  <a:cxn ang="0">
                    <a:pos x="0" y="60"/>
                  </a:cxn>
                  <a:cxn ang="0">
                    <a:pos x="4" y="86"/>
                  </a:cxn>
                  <a:cxn ang="0">
                    <a:pos x="10" y="96"/>
                  </a:cxn>
                  <a:cxn ang="0">
                    <a:pos x="16" y="104"/>
                  </a:cxn>
                  <a:cxn ang="0">
                    <a:pos x="34" y="114"/>
                  </a:cxn>
                  <a:cxn ang="0">
                    <a:pos x="46" y="116"/>
                  </a:cxn>
                  <a:cxn ang="0">
                    <a:pos x="56" y="116"/>
                  </a:cxn>
                  <a:cxn ang="0">
                    <a:pos x="76" y="116"/>
                  </a:cxn>
                  <a:cxn ang="0">
                    <a:pos x="92" y="110"/>
                  </a:cxn>
                  <a:cxn ang="0">
                    <a:pos x="88" y="92"/>
                  </a:cxn>
                  <a:cxn ang="0">
                    <a:pos x="74" y="96"/>
                  </a:cxn>
                  <a:cxn ang="0">
                    <a:pos x="60" y="98"/>
                  </a:cxn>
                  <a:cxn ang="0">
                    <a:pos x="44" y="96"/>
                  </a:cxn>
                  <a:cxn ang="0">
                    <a:pos x="38" y="92"/>
                  </a:cxn>
                  <a:cxn ang="0">
                    <a:pos x="32" y="90"/>
                  </a:cxn>
                  <a:cxn ang="0">
                    <a:pos x="24" y="78"/>
                  </a:cxn>
                  <a:cxn ang="0">
                    <a:pos x="22" y="72"/>
                  </a:cxn>
                  <a:cxn ang="0">
                    <a:pos x="96" y="64"/>
                  </a:cxn>
                  <a:cxn ang="0">
                    <a:pos x="96" y="62"/>
                  </a:cxn>
                  <a:cxn ang="0">
                    <a:pos x="96" y="56"/>
                  </a:cxn>
                  <a:cxn ang="0">
                    <a:pos x="94" y="42"/>
                  </a:cxn>
                  <a:cxn ang="0">
                    <a:pos x="92" y="30"/>
                  </a:cxn>
                  <a:cxn ang="0">
                    <a:pos x="22" y="46"/>
                  </a:cxn>
                  <a:cxn ang="0">
                    <a:pos x="26" y="36"/>
                  </a:cxn>
                  <a:cxn ang="0">
                    <a:pos x="32" y="28"/>
                  </a:cxn>
                  <a:cxn ang="0">
                    <a:pos x="40" y="22"/>
                  </a:cxn>
                  <a:cxn ang="0">
                    <a:pos x="60" y="22"/>
                  </a:cxn>
                  <a:cxn ang="0">
                    <a:pos x="66" y="28"/>
                  </a:cxn>
                  <a:cxn ang="0">
                    <a:pos x="72" y="36"/>
                  </a:cxn>
                  <a:cxn ang="0">
                    <a:pos x="72" y="46"/>
                  </a:cxn>
                </a:cxnLst>
                <a:rect l="0" t="0" r="r" b="b"/>
                <a:pathLst>
                  <a:path w="96" h="116">
                    <a:moveTo>
                      <a:pt x="92" y="30"/>
                    </a:moveTo>
                    <a:lnTo>
                      <a:pt x="92" y="30"/>
                    </a:lnTo>
                    <a:lnTo>
                      <a:pt x="88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24" y="110"/>
                    </a:lnTo>
                    <a:lnTo>
                      <a:pt x="34" y="114"/>
                    </a:lnTo>
                    <a:lnTo>
                      <a:pt x="34" y="114"/>
                    </a:lnTo>
                    <a:lnTo>
                      <a:pt x="46" y="116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90" y="110"/>
                    </a:lnTo>
                    <a:lnTo>
                      <a:pt x="92" y="110"/>
                    </a:lnTo>
                    <a:lnTo>
                      <a:pt x="92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74" y="96"/>
                    </a:lnTo>
                    <a:lnTo>
                      <a:pt x="74" y="96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44" y="96"/>
                    </a:lnTo>
                    <a:lnTo>
                      <a:pt x="44" y="96"/>
                    </a:lnTo>
                    <a:lnTo>
                      <a:pt x="38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28" y="84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2" y="72"/>
                    </a:lnTo>
                    <a:lnTo>
                      <a:pt x="22" y="64"/>
                    </a:lnTo>
                    <a:lnTo>
                      <a:pt x="96" y="64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96" y="58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4" y="42"/>
                    </a:lnTo>
                    <a:lnTo>
                      <a:pt x="92" y="30"/>
                    </a:lnTo>
                    <a:lnTo>
                      <a:pt x="92" y="30"/>
                    </a:lnTo>
                    <a:close/>
                    <a:moveTo>
                      <a:pt x="22" y="46"/>
                    </a:moveTo>
                    <a:lnTo>
                      <a:pt x="22" y="4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50" y="20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72" y="36"/>
                    </a:lnTo>
                    <a:lnTo>
                      <a:pt x="72" y="36"/>
                    </a:lnTo>
                    <a:lnTo>
                      <a:pt x="72" y="46"/>
                    </a:lnTo>
                    <a:lnTo>
                      <a:pt x="22" y="4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5046663" y="1077913"/>
                <a:ext cx="184150" cy="1841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36" y="4"/>
                  </a:cxn>
                  <a:cxn ang="0">
                    <a:pos x="16" y="16"/>
                  </a:cxn>
                  <a:cxn ang="0">
                    <a:pos x="4" y="36"/>
                  </a:cxn>
                  <a:cxn ang="0">
                    <a:pos x="0" y="58"/>
                  </a:cxn>
                  <a:cxn ang="0">
                    <a:pos x="0" y="70"/>
                  </a:cxn>
                  <a:cxn ang="0">
                    <a:pos x="10" y="90"/>
                  </a:cxn>
                  <a:cxn ang="0">
                    <a:pos x="26" y="106"/>
                  </a:cxn>
                  <a:cxn ang="0">
                    <a:pos x="46" y="114"/>
                  </a:cxn>
                  <a:cxn ang="0">
                    <a:pos x="58" y="116"/>
                  </a:cxn>
                  <a:cxn ang="0">
                    <a:pos x="80" y="112"/>
                  </a:cxn>
                  <a:cxn ang="0">
                    <a:pos x="100" y="100"/>
                  </a:cxn>
                  <a:cxn ang="0">
                    <a:pos x="112" y="80"/>
                  </a:cxn>
                  <a:cxn ang="0">
                    <a:pos x="116" y="58"/>
                  </a:cxn>
                  <a:cxn ang="0">
                    <a:pos x="114" y="46"/>
                  </a:cxn>
                  <a:cxn ang="0">
                    <a:pos x="106" y="26"/>
                  </a:cxn>
                  <a:cxn ang="0">
                    <a:pos x="90" y="10"/>
                  </a:cxn>
                  <a:cxn ang="0">
                    <a:pos x="70" y="0"/>
                  </a:cxn>
                  <a:cxn ang="0">
                    <a:pos x="58" y="0"/>
                  </a:cxn>
                  <a:cxn ang="0">
                    <a:pos x="58" y="98"/>
                  </a:cxn>
                  <a:cxn ang="0">
                    <a:pos x="42" y="94"/>
                  </a:cxn>
                  <a:cxn ang="0">
                    <a:pos x="30" y="86"/>
                  </a:cxn>
                  <a:cxn ang="0">
                    <a:pos x="22" y="74"/>
                  </a:cxn>
                  <a:cxn ang="0">
                    <a:pos x="18" y="58"/>
                  </a:cxn>
                  <a:cxn ang="0">
                    <a:pos x="20" y="50"/>
                  </a:cxn>
                  <a:cxn ang="0">
                    <a:pos x="26" y="36"/>
                  </a:cxn>
                  <a:cxn ang="0">
                    <a:pos x="36" y="26"/>
                  </a:cxn>
                  <a:cxn ang="0">
                    <a:pos x="50" y="20"/>
                  </a:cxn>
                  <a:cxn ang="0">
                    <a:pos x="58" y="18"/>
                  </a:cxn>
                  <a:cxn ang="0">
                    <a:pos x="74" y="22"/>
                  </a:cxn>
                  <a:cxn ang="0">
                    <a:pos x="86" y="30"/>
                  </a:cxn>
                  <a:cxn ang="0">
                    <a:pos x="94" y="42"/>
                  </a:cxn>
                  <a:cxn ang="0">
                    <a:pos x="98" y="58"/>
                  </a:cxn>
                  <a:cxn ang="0">
                    <a:pos x="96" y="66"/>
                  </a:cxn>
                  <a:cxn ang="0">
                    <a:pos x="90" y="80"/>
                  </a:cxn>
                  <a:cxn ang="0">
                    <a:pos x="80" y="90"/>
                  </a:cxn>
                  <a:cxn ang="0">
                    <a:pos x="66" y="96"/>
                  </a:cxn>
                  <a:cxn ang="0">
                    <a:pos x="58" y="98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lnTo>
                      <a:pt x="58" y="0"/>
                    </a:lnTo>
                    <a:lnTo>
                      <a:pt x="46" y="0"/>
                    </a:lnTo>
                    <a:lnTo>
                      <a:pt x="36" y="4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0"/>
                    </a:lnTo>
                    <a:lnTo>
                      <a:pt x="10" y="90"/>
                    </a:lnTo>
                    <a:lnTo>
                      <a:pt x="16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6" y="114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70" y="114"/>
                    </a:lnTo>
                    <a:lnTo>
                      <a:pt x="80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0"/>
                    </a:lnTo>
                    <a:lnTo>
                      <a:pt x="114" y="70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46"/>
                    </a:lnTo>
                    <a:lnTo>
                      <a:pt x="112" y="36"/>
                    </a:lnTo>
                    <a:lnTo>
                      <a:pt x="106" y="26"/>
                    </a:lnTo>
                    <a:lnTo>
                      <a:pt x="100" y="16"/>
                    </a:lnTo>
                    <a:lnTo>
                      <a:pt x="90" y="10"/>
                    </a:lnTo>
                    <a:lnTo>
                      <a:pt x="80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58" y="98"/>
                    </a:moveTo>
                    <a:lnTo>
                      <a:pt x="58" y="98"/>
                    </a:lnTo>
                    <a:lnTo>
                      <a:pt x="50" y="96"/>
                    </a:lnTo>
                    <a:lnTo>
                      <a:pt x="42" y="94"/>
                    </a:lnTo>
                    <a:lnTo>
                      <a:pt x="36" y="90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74"/>
                    </a:lnTo>
                    <a:lnTo>
                      <a:pt x="20" y="66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20" y="50"/>
                    </a:lnTo>
                    <a:lnTo>
                      <a:pt x="22" y="42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0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6" y="20"/>
                    </a:lnTo>
                    <a:lnTo>
                      <a:pt x="74" y="22"/>
                    </a:lnTo>
                    <a:lnTo>
                      <a:pt x="80" y="26"/>
                    </a:lnTo>
                    <a:lnTo>
                      <a:pt x="86" y="30"/>
                    </a:lnTo>
                    <a:lnTo>
                      <a:pt x="90" y="36"/>
                    </a:lnTo>
                    <a:lnTo>
                      <a:pt x="94" y="42"/>
                    </a:lnTo>
                    <a:lnTo>
                      <a:pt x="96" y="50"/>
                    </a:lnTo>
                    <a:lnTo>
                      <a:pt x="98" y="58"/>
                    </a:lnTo>
                    <a:lnTo>
                      <a:pt x="98" y="58"/>
                    </a:lnTo>
                    <a:lnTo>
                      <a:pt x="96" y="66"/>
                    </a:lnTo>
                    <a:lnTo>
                      <a:pt x="94" y="74"/>
                    </a:lnTo>
                    <a:lnTo>
                      <a:pt x="90" y="80"/>
                    </a:lnTo>
                    <a:lnTo>
                      <a:pt x="86" y="86"/>
                    </a:lnTo>
                    <a:lnTo>
                      <a:pt x="80" y="90"/>
                    </a:lnTo>
                    <a:lnTo>
                      <a:pt x="74" y="94"/>
                    </a:lnTo>
                    <a:lnTo>
                      <a:pt x="66" y="96"/>
                    </a:lnTo>
                    <a:lnTo>
                      <a:pt x="58" y="98"/>
                    </a:lnTo>
                    <a:lnTo>
                      <a:pt x="58" y="9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9" name="组合 2976"/>
            <p:cNvGrpSpPr/>
            <p:nvPr/>
          </p:nvGrpSpPr>
          <p:grpSpPr>
            <a:xfrm>
              <a:off x="353194" y="265212"/>
              <a:ext cx="903457" cy="569157"/>
              <a:chOff x="357188" y="357188"/>
              <a:chExt cx="1698625" cy="1069975"/>
            </a:xfrm>
          </p:grpSpPr>
          <p:sp>
            <p:nvSpPr>
              <p:cNvPr id="11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2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3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4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5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6" name="Freeform 38"/>
              <p:cNvSpPr>
                <a:spLocks/>
              </p:cNvSpPr>
              <p:nvPr/>
            </p:nvSpPr>
            <p:spPr bwMode="auto">
              <a:xfrm>
                <a:off x="1703388" y="1150938"/>
                <a:ext cx="69850" cy="247650"/>
              </a:xfrm>
              <a:custGeom>
                <a:avLst/>
                <a:gdLst/>
                <a:ahLst/>
                <a:cxnLst>
                  <a:cxn ang="0">
                    <a:pos x="0" y="126"/>
                  </a:cxn>
                  <a:cxn ang="0">
                    <a:pos x="0" y="126"/>
                  </a:cxn>
                  <a:cxn ang="0">
                    <a:pos x="2" y="136"/>
                  </a:cxn>
                  <a:cxn ang="0">
                    <a:pos x="4" y="144"/>
                  </a:cxn>
                  <a:cxn ang="0">
                    <a:pos x="8" y="150"/>
                  </a:cxn>
                  <a:cxn ang="0">
                    <a:pos x="12" y="152"/>
                  </a:cxn>
                  <a:cxn ang="0">
                    <a:pos x="18" y="156"/>
                  </a:cxn>
                  <a:cxn ang="0">
                    <a:pos x="22" y="156"/>
                  </a:cxn>
                  <a:cxn ang="0">
                    <a:pos x="44" y="156"/>
                  </a:cxn>
                  <a:cxn ang="0">
                    <a:pos x="4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6"/>
                  </a:cxn>
                  <a:cxn ang="0">
                    <a:pos x="0" y="126"/>
                  </a:cxn>
                </a:cxnLst>
                <a:rect l="0" t="0" r="r" b="b"/>
                <a:pathLst>
                  <a:path w="44" h="156">
                    <a:moveTo>
                      <a:pt x="0" y="126"/>
                    </a:moveTo>
                    <a:lnTo>
                      <a:pt x="0" y="126"/>
                    </a:lnTo>
                    <a:lnTo>
                      <a:pt x="2" y="136"/>
                    </a:lnTo>
                    <a:lnTo>
                      <a:pt x="4" y="144"/>
                    </a:lnTo>
                    <a:lnTo>
                      <a:pt x="8" y="150"/>
                    </a:lnTo>
                    <a:lnTo>
                      <a:pt x="12" y="152"/>
                    </a:lnTo>
                    <a:lnTo>
                      <a:pt x="18" y="156"/>
                    </a:lnTo>
                    <a:lnTo>
                      <a:pt x="22" y="156"/>
                    </a:lnTo>
                    <a:lnTo>
                      <a:pt x="44" y="156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7" name="Freeform 39"/>
              <p:cNvSpPr>
                <a:spLocks/>
              </p:cNvSpPr>
              <p:nvPr/>
            </p:nvSpPr>
            <p:spPr bwMode="auto">
              <a:xfrm>
                <a:off x="1468438" y="1150938"/>
                <a:ext cx="107950" cy="250825"/>
              </a:xfrm>
              <a:custGeom>
                <a:avLst/>
                <a:gdLst/>
                <a:ahLst/>
                <a:cxnLst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8"/>
                  </a:cxn>
                  <a:cxn ang="0">
                    <a:pos x="20" y="112"/>
                  </a:cxn>
                  <a:cxn ang="0">
                    <a:pos x="12" y="122"/>
                  </a:cxn>
                  <a:cxn ang="0">
                    <a:pos x="0" y="130"/>
                  </a:cxn>
                  <a:cxn ang="0">
                    <a:pos x="20" y="158"/>
                  </a:cxn>
                  <a:cxn ang="0">
                    <a:pos x="20" y="158"/>
                  </a:cxn>
                  <a:cxn ang="0">
                    <a:pos x="30" y="154"/>
                  </a:cxn>
                  <a:cxn ang="0">
                    <a:pos x="40" y="150"/>
                  </a:cxn>
                  <a:cxn ang="0">
                    <a:pos x="48" y="144"/>
                  </a:cxn>
                  <a:cxn ang="0">
                    <a:pos x="54" y="136"/>
                  </a:cxn>
                  <a:cxn ang="0">
                    <a:pos x="60" y="128"/>
                  </a:cxn>
                  <a:cxn ang="0">
                    <a:pos x="64" y="118"/>
                  </a:cxn>
                  <a:cxn ang="0">
                    <a:pos x="66" y="106"/>
                  </a:cxn>
                  <a:cxn ang="0">
                    <a:pos x="68" y="92"/>
                  </a:cxn>
                  <a:cxn ang="0">
                    <a:pos x="68" y="0"/>
                  </a:cxn>
                  <a:cxn ang="0">
                    <a:pos x="24" y="0"/>
                  </a:cxn>
                  <a:cxn ang="0">
                    <a:pos x="24" y="102"/>
                  </a:cxn>
                </a:cxnLst>
                <a:rect l="0" t="0" r="r" b="b"/>
                <a:pathLst>
                  <a:path w="68" h="158">
                    <a:moveTo>
                      <a:pt x="24" y="102"/>
                    </a:move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8"/>
                    </a:lnTo>
                    <a:lnTo>
                      <a:pt x="20" y="112"/>
                    </a:lnTo>
                    <a:lnTo>
                      <a:pt x="12" y="122"/>
                    </a:lnTo>
                    <a:lnTo>
                      <a:pt x="0" y="130"/>
                    </a:lnTo>
                    <a:lnTo>
                      <a:pt x="20" y="158"/>
                    </a:lnTo>
                    <a:lnTo>
                      <a:pt x="20" y="158"/>
                    </a:lnTo>
                    <a:lnTo>
                      <a:pt x="30" y="154"/>
                    </a:lnTo>
                    <a:lnTo>
                      <a:pt x="40" y="150"/>
                    </a:lnTo>
                    <a:lnTo>
                      <a:pt x="48" y="144"/>
                    </a:lnTo>
                    <a:lnTo>
                      <a:pt x="54" y="136"/>
                    </a:lnTo>
                    <a:lnTo>
                      <a:pt x="60" y="128"/>
                    </a:lnTo>
                    <a:lnTo>
                      <a:pt x="64" y="118"/>
                    </a:lnTo>
                    <a:lnTo>
                      <a:pt x="66" y="106"/>
                    </a:lnTo>
                    <a:lnTo>
                      <a:pt x="68" y="92"/>
                    </a:lnTo>
                    <a:lnTo>
                      <a:pt x="68" y="0"/>
                    </a:lnTo>
                    <a:lnTo>
                      <a:pt x="24" y="0"/>
                    </a:lnTo>
                    <a:lnTo>
                      <a:pt x="24" y="10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8" name="Freeform 40"/>
              <p:cNvSpPr>
                <a:spLocks noEditPoints="1"/>
              </p:cNvSpPr>
              <p:nvPr/>
            </p:nvSpPr>
            <p:spPr bwMode="auto">
              <a:xfrm>
                <a:off x="1817688" y="950913"/>
                <a:ext cx="238125" cy="409575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34" y="0"/>
                  </a:cxn>
                  <a:cxn ang="0">
                    <a:pos x="18" y="8"/>
                  </a:cxn>
                  <a:cxn ang="0">
                    <a:pos x="8" y="18"/>
                  </a:cxn>
                  <a:cxn ang="0">
                    <a:pos x="2" y="34"/>
                  </a:cxn>
                  <a:cxn ang="0">
                    <a:pos x="0" y="216"/>
                  </a:cxn>
                  <a:cxn ang="0">
                    <a:pos x="2" y="224"/>
                  </a:cxn>
                  <a:cxn ang="0">
                    <a:pos x="8" y="240"/>
                  </a:cxn>
                  <a:cxn ang="0">
                    <a:pos x="18" y="250"/>
                  </a:cxn>
                  <a:cxn ang="0">
                    <a:pos x="34" y="256"/>
                  </a:cxn>
                  <a:cxn ang="0">
                    <a:pos x="108" y="258"/>
                  </a:cxn>
                  <a:cxn ang="0">
                    <a:pos x="116" y="256"/>
                  </a:cxn>
                  <a:cxn ang="0">
                    <a:pos x="132" y="250"/>
                  </a:cxn>
                  <a:cxn ang="0">
                    <a:pos x="142" y="240"/>
                  </a:cxn>
                  <a:cxn ang="0">
                    <a:pos x="148" y="224"/>
                  </a:cxn>
                  <a:cxn ang="0">
                    <a:pos x="150" y="42"/>
                  </a:cxn>
                  <a:cxn ang="0">
                    <a:pos x="148" y="34"/>
                  </a:cxn>
                  <a:cxn ang="0">
                    <a:pos x="142" y="18"/>
                  </a:cxn>
                  <a:cxn ang="0">
                    <a:pos x="132" y="8"/>
                  </a:cxn>
                  <a:cxn ang="0">
                    <a:pos x="116" y="0"/>
                  </a:cxn>
                  <a:cxn ang="0">
                    <a:pos x="108" y="0"/>
                  </a:cxn>
                  <a:cxn ang="0">
                    <a:pos x="108" y="190"/>
                  </a:cxn>
                  <a:cxn ang="0">
                    <a:pos x="100" y="206"/>
                  </a:cxn>
                  <a:cxn ang="0">
                    <a:pos x="82" y="214"/>
                  </a:cxn>
                  <a:cxn ang="0">
                    <a:pos x="66" y="214"/>
                  </a:cxn>
                  <a:cxn ang="0">
                    <a:pos x="50" y="206"/>
                  </a:cxn>
                  <a:cxn ang="0">
                    <a:pos x="42" y="190"/>
                  </a:cxn>
                  <a:cxn ang="0">
                    <a:pos x="42" y="68"/>
                  </a:cxn>
                  <a:cxn ang="0">
                    <a:pos x="50" y="50"/>
                  </a:cxn>
                  <a:cxn ang="0">
                    <a:pos x="66" y="44"/>
                  </a:cxn>
                  <a:cxn ang="0">
                    <a:pos x="82" y="44"/>
                  </a:cxn>
                  <a:cxn ang="0">
                    <a:pos x="100" y="50"/>
                  </a:cxn>
                  <a:cxn ang="0">
                    <a:pos x="108" y="68"/>
                  </a:cxn>
                </a:cxnLst>
                <a:rect l="0" t="0" r="r" b="b"/>
                <a:pathLst>
                  <a:path w="150" h="258">
                    <a:moveTo>
                      <a:pt x="108" y="0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8" y="8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4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2" y="224"/>
                    </a:lnTo>
                    <a:lnTo>
                      <a:pt x="4" y="232"/>
                    </a:lnTo>
                    <a:lnTo>
                      <a:pt x="8" y="240"/>
                    </a:lnTo>
                    <a:lnTo>
                      <a:pt x="12" y="246"/>
                    </a:lnTo>
                    <a:lnTo>
                      <a:pt x="18" y="250"/>
                    </a:lnTo>
                    <a:lnTo>
                      <a:pt x="26" y="254"/>
                    </a:lnTo>
                    <a:lnTo>
                      <a:pt x="34" y="256"/>
                    </a:lnTo>
                    <a:lnTo>
                      <a:pt x="42" y="258"/>
                    </a:lnTo>
                    <a:lnTo>
                      <a:pt x="108" y="258"/>
                    </a:lnTo>
                    <a:lnTo>
                      <a:pt x="108" y="258"/>
                    </a:lnTo>
                    <a:lnTo>
                      <a:pt x="116" y="256"/>
                    </a:lnTo>
                    <a:lnTo>
                      <a:pt x="124" y="254"/>
                    </a:lnTo>
                    <a:lnTo>
                      <a:pt x="132" y="250"/>
                    </a:lnTo>
                    <a:lnTo>
                      <a:pt x="138" y="246"/>
                    </a:lnTo>
                    <a:lnTo>
                      <a:pt x="142" y="240"/>
                    </a:lnTo>
                    <a:lnTo>
                      <a:pt x="146" y="232"/>
                    </a:lnTo>
                    <a:lnTo>
                      <a:pt x="148" y="224"/>
                    </a:lnTo>
                    <a:lnTo>
                      <a:pt x="150" y="216"/>
                    </a:lnTo>
                    <a:lnTo>
                      <a:pt x="150" y="42"/>
                    </a:lnTo>
                    <a:lnTo>
                      <a:pt x="150" y="42"/>
                    </a:lnTo>
                    <a:lnTo>
                      <a:pt x="148" y="34"/>
                    </a:lnTo>
                    <a:lnTo>
                      <a:pt x="146" y="26"/>
                    </a:lnTo>
                    <a:lnTo>
                      <a:pt x="142" y="18"/>
                    </a:lnTo>
                    <a:lnTo>
                      <a:pt x="138" y="12"/>
                    </a:lnTo>
                    <a:lnTo>
                      <a:pt x="132" y="8"/>
                    </a:lnTo>
                    <a:lnTo>
                      <a:pt x="124" y="4"/>
                    </a:lnTo>
                    <a:lnTo>
                      <a:pt x="116" y="0"/>
                    </a:lnTo>
                    <a:lnTo>
                      <a:pt x="108" y="0"/>
                    </a:lnTo>
                    <a:lnTo>
                      <a:pt x="108" y="0"/>
                    </a:lnTo>
                    <a:close/>
                    <a:moveTo>
                      <a:pt x="108" y="190"/>
                    </a:moveTo>
                    <a:lnTo>
                      <a:pt x="108" y="190"/>
                    </a:lnTo>
                    <a:lnTo>
                      <a:pt x="106" y="198"/>
                    </a:lnTo>
                    <a:lnTo>
                      <a:pt x="100" y="206"/>
                    </a:lnTo>
                    <a:lnTo>
                      <a:pt x="92" y="212"/>
                    </a:lnTo>
                    <a:lnTo>
                      <a:pt x="82" y="214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58" y="212"/>
                    </a:lnTo>
                    <a:lnTo>
                      <a:pt x="50" y="206"/>
                    </a:lnTo>
                    <a:lnTo>
                      <a:pt x="44" y="198"/>
                    </a:lnTo>
                    <a:lnTo>
                      <a:pt x="42" y="190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58"/>
                    </a:lnTo>
                    <a:lnTo>
                      <a:pt x="50" y="50"/>
                    </a:lnTo>
                    <a:lnTo>
                      <a:pt x="58" y="46"/>
                    </a:lnTo>
                    <a:lnTo>
                      <a:pt x="66" y="44"/>
                    </a:lnTo>
                    <a:lnTo>
                      <a:pt x="82" y="44"/>
                    </a:lnTo>
                    <a:lnTo>
                      <a:pt x="82" y="44"/>
                    </a:lnTo>
                    <a:lnTo>
                      <a:pt x="92" y="46"/>
                    </a:lnTo>
                    <a:lnTo>
                      <a:pt x="100" y="50"/>
                    </a:lnTo>
                    <a:lnTo>
                      <a:pt x="106" y="58"/>
                    </a:lnTo>
                    <a:lnTo>
                      <a:pt x="108" y="6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1503363" y="836613"/>
                <a:ext cx="295275" cy="561975"/>
              </a:xfrm>
              <a:custGeom>
                <a:avLst/>
                <a:gdLst/>
                <a:ahLst/>
                <a:cxnLst>
                  <a:cxn ang="0">
                    <a:pos x="124" y="70"/>
                  </a:cxn>
                  <a:cxn ang="0">
                    <a:pos x="124" y="70"/>
                  </a:cxn>
                  <a:cxn ang="0">
                    <a:pos x="138" y="68"/>
                  </a:cxn>
                  <a:cxn ang="0">
                    <a:pos x="150" y="66"/>
                  </a:cxn>
                  <a:cxn ang="0">
                    <a:pos x="160" y="60"/>
                  </a:cxn>
                  <a:cxn ang="0">
                    <a:pos x="168" y="54"/>
                  </a:cxn>
                  <a:cxn ang="0">
                    <a:pos x="174" y="46"/>
                  </a:cxn>
                  <a:cxn ang="0">
                    <a:pos x="178" y="36"/>
                  </a:cxn>
                  <a:cxn ang="0">
                    <a:pos x="186" y="12"/>
                  </a:cxn>
                  <a:cxn ang="0">
                    <a:pos x="152" y="0"/>
                  </a:cxn>
                  <a:cxn ang="0">
                    <a:pos x="152" y="0"/>
                  </a:cxn>
                  <a:cxn ang="0">
                    <a:pos x="150" y="4"/>
                  </a:cxn>
                  <a:cxn ang="0">
                    <a:pos x="144" y="14"/>
                  </a:cxn>
                  <a:cxn ang="0">
                    <a:pos x="138" y="18"/>
                  </a:cxn>
                  <a:cxn ang="0">
                    <a:pos x="132" y="22"/>
                  </a:cxn>
                  <a:cxn ang="0">
                    <a:pos x="122" y="24"/>
                  </a:cxn>
                  <a:cxn ang="0">
                    <a:pos x="112" y="26"/>
                  </a:cxn>
                  <a:cxn ang="0">
                    <a:pos x="112" y="26"/>
                  </a:cxn>
                  <a:cxn ang="0">
                    <a:pos x="0" y="2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2" y="56"/>
                  </a:cxn>
                  <a:cxn ang="0">
                    <a:pos x="6" y="60"/>
                  </a:cxn>
                  <a:cxn ang="0">
                    <a:pos x="10" y="64"/>
                  </a:cxn>
                  <a:cxn ang="0">
                    <a:pos x="18" y="68"/>
                  </a:cxn>
                  <a:cxn ang="0">
                    <a:pos x="26" y="70"/>
                  </a:cxn>
                  <a:cxn ang="0">
                    <a:pos x="66" y="70"/>
                  </a:cxn>
                  <a:cxn ang="0">
                    <a:pos x="66" y="110"/>
                  </a:cxn>
                  <a:cxn ang="0">
                    <a:pos x="0" y="110"/>
                  </a:cxn>
                  <a:cxn ang="0">
                    <a:pos x="0" y="154"/>
                  </a:cxn>
                  <a:cxn ang="0">
                    <a:pos x="66" y="154"/>
                  </a:cxn>
                  <a:cxn ang="0">
                    <a:pos x="66" y="354"/>
                  </a:cxn>
                  <a:cxn ang="0">
                    <a:pos x="108" y="354"/>
                  </a:cxn>
                  <a:cxn ang="0">
                    <a:pos x="108" y="154"/>
                  </a:cxn>
                  <a:cxn ang="0">
                    <a:pos x="176" y="154"/>
                  </a:cxn>
                  <a:cxn ang="0">
                    <a:pos x="176" y="110"/>
                  </a:cxn>
                  <a:cxn ang="0">
                    <a:pos x="108" y="110"/>
                  </a:cxn>
                  <a:cxn ang="0">
                    <a:pos x="108" y="70"/>
                  </a:cxn>
                  <a:cxn ang="0">
                    <a:pos x="124" y="70"/>
                  </a:cxn>
                </a:cxnLst>
                <a:rect l="0" t="0" r="r" b="b"/>
                <a:pathLst>
                  <a:path w="186" h="354">
                    <a:moveTo>
                      <a:pt x="124" y="70"/>
                    </a:moveTo>
                    <a:lnTo>
                      <a:pt x="124" y="70"/>
                    </a:lnTo>
                    <a:lnTo>
                      <a:pt x="138" y="68"/>
                    </a:lnTo>
                    <a:lnTo>
                      <a:pt x="150" y="66"/>
                    </a:lnTo>
                    <a:lnTo>
                      <a:pt x="160" y="60"/>
                    </a:lnTo>
                    <a:lnTo>
                      <a:pt x="168" y="54"/>
                    </a:lnTo>
                    <a:lnTo>
                      <a:pt x="174" y="46"/>
                    </a:lnTo>
                    <a:lnTo>
                      <a:pt x="178" y="36"/>
                    </a:lnTo>
                    <a:lnTo>
                      <a:pt x="186" y="1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50" y="4"/>
                    </a:lnTo>
                    <a:lnTo>
                      <a:pt x="144" y="14"/>
                    </a:lnTo>
                    <a:lnTo>
                      <a:pt x="138" y="18"/>
                    </a:lnTo>
                    <a:lnTo>
                      <a:pt x="132" y="22"/>
                    </a:lnTo>
                    <a:lnTo>
                      <a:pt x="122" y="24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0"/>
                    </a:lnTo>
                    <a:lnTo>
                      <a:pt x="10" y="64"/>
                    </a:lnTo>
                    <a:lnTo>
                      <a:pt x="18" y="68"/>
                    </a:lnTo>
                    <a:lnTo>
                      <a:pt x="26" y="70"/>
                    </a:lnTo>
                    <a:lnTo>
                      <a:pt x="66" y="70"/>
                    </a:lnTo>
                    <a:lnTo>
                      <a:pt x="66" y="110"/>
                    </a:lnTo>
                    <a:lnTo>
                      <a:pt x="0" y="110"/>
                    </a:lnTo>
                    <a:lnTo>
                      <a:pt x="0" y="154"/>
                    </a:lnTo>
                    <a:lnTo>
                      <a:pt x="66" y="154"/>
                    </a:lnTo>
                    <a:lnTo>
                      <a:pt x="66" y="354"/>
                    </a:lnTo>
                    <a:lnTo>
                      <a:pt x="108" y="354"/>
                    </a:lnTo>
                    <a:lnTo>
                      <a:pt x="108" y="154"/>
                    </a:lnTo>
                    <a:lnTo>
                      <a:pt x="176" y="154"/>
                    </a:lnTo>
                    <a:lnTo>
                      <a:pt x="176" y="110"/>
                    </a:lnTo>
                    <a:lnTo>
                      <a:pt x="108" y="110"/>
                    </a:lnTo>
                    <a:lnTo>
                      <a:pt x="108" y="70"/>
                    </a:lnTo>
                    <a:lnTo>
                      <a:pt x="124" y="7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10" name="Rectangle 42"/>
            <p:cNvSpPr>
              <a:spLocks noChangeArrowheads="1"/>
            </p:cNvSpPr>
            <p:nvPr/>
          </p:nvSpPr>
          <p:spPr bwMode="auto">
            <a:xfrm>
              <a:off x="1412012" y="265212"/>
              <a:ext cx="8444" cy="569157"/>
            </a:xfrm>
            <a:prstGeom prst="rect">
              <a:avLst/>
            </a:prstGeom>
            <a:solidFill>
              <a:srgbClr val="727171"/>
            </a:solidFill>
            <a:ln w="9525">
              <a:solidFill>
                <a:srgbClr val="8FC31F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7" name="矩形 46"/>
          <p:cNvSpPr/>
          <p:nvPr userDrawn="1"/>
        </p:nvSpPr>
        <p:spPr>
          <a:xfrm>
            <a:off x="0" y="1316765"/>
            <a:ext cx="12192000" cy="5541235"/>
          </a:xfrm>
          <a:prstGeom prst="rect">
            <a:avLst/>
          </a:prstGeom>
          <a:solidFill>
            <a:srgbClr val="8E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泪滴形 5"/>
          <p:cNvSpPr/>
          <p:nvPr userDrawn="1"/>
        </p:nvSpPr>
        <p:spPr>
          <a:xfrm rot="5889132">
            <a:off x="9274637" y="4279007"/>
            <a:ext cx="2040487" cy="3591540"/>
          </a:xfrm>
          <a:custGeom>
            <a:avLst/>
            <a:gdLst/>
            <a:ahLst/>
            <a:cxnLst/>
            <a:rect l="l" t="t" r="r" b="b"/>
            <a:pathLst>
              <a:path w="1530365" h="2693655">
                <a:moveTo>
                  <a:pt x="7000" y="1476539"/>
                </a:moveTo>
                <a:cubicBezTo>
                  <a:pt x="2371" y="1430963"/>
                  <a:pt x="0" y="1384720"/>
                  <a:pt x="0" y="1337923"/>
                </a:cubicBezTo>
                <a:cubicBezTo>
                  <a:pt x="0" y="660496"/>
                  <a:pt x="496852" y="99114"/>
                  <a:pt x="1146287" y="0"/>
                </a:cubicBezTo>
                <a:lnTo>
                  <a:pt x="1530365" y="2681159"/>
                </a:lnTo>
                <a:cubicBezTo>
                  <a:pt x="1473309" y="2689857"/>
                  <a:pt x="1414964" y="2693656"/>
                  <a:pt x="1355732" y="2693655"/>
                </a:cubicBezTo>
                <a:cubicBezTo>
                  <a:pt x="653779" y="2693656"/>
                  <a:pt x="76427" y="2160175"/>
                  <a:pt x="7000" y="1476539"/>
                </a:cubicBezTo>
                <a:close/>
              </a:path>
            </a:pathLst>
          </a:custGeom>
          <a:solidFill>
            <a:srgbClr val="EF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泪滴形 6"/>
          <p:cNvSpPr/>
          <p:nvPr userDrawn="1"/>
        </p:nvSpPr>
        <p:spPr>
          <a:xfrm rot="4932762">
            <a:off x="9646080" y="3916362"/>
            <a:ext cx="3589472" cy="2004196"/>
          </a:xfrm>
          <a:custGeom>
            <a:avLst/>
            <a:gdLst/>
            <a:ahLst/>
            <a:cxnLst/>
            <a:rect l="l" t="t" r="r" b="b"/>
            <a:pathLst>
              <a:path w="2692104" h="1503147">
                <a:moveTo>
                  <a:pt x="7000" y="8799"/>
                </a:moveTo>
                <a:cubicBezTo>
                  <a:pt x="7299" y="5848"/>
                  <a:pt x="7608" y="2901"/>
                  <a:pt x="8342" y="0"/>
                </a:cubicBezTo>
                <a:lnTo>
                  <a:pt x="2692104" y="367024"/>
                </a:lnTo>
                <a:cubicBezTo>
                  <a:pt x="2588669" y="1011474"/>
                  <a:pt x="2029619" y="1503147"/>
                  <a:pt x="1355732" y="1503147"/>
                </a:cubicBezTo>
                <a:cubicBezTo>
                  <a:pt x="606982" y="1503147"/>
                  <a:pt x="0" y="896165"/>
                  <a:pt x="0" y="147415"/>
                </a:cubicBezTo>
                <a:cubicBezTo>
                  <a:pt x="0" y="100618"/>
                  <a:pt x="2371" y="54375"/>
                  <a:pt x="7000" y="8799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泪滴形 4"/>
          <p:cNvSpPr/>
          <p:nvPr userDrawn="1"/>
        </p:nvSpPr>
        <p:spPr>
          <a:xfrm rot="5400000">
            <a:off x="9614254" y="4254679"/>
            <a:ext cx="2793295" cy="2362200"/>
          </a:xfrm>
          <a:custGeom>
            <a:avLst/>
            <a:gdLst/>
            <a:ahLst/>
            <a:cxnLst/>
            <a:rect l="l" t="t" r="r" b="b"/>
            <a:pathLst>
              <a:path w="2094971" h="1771650">
                <a:moveTo>
                  <a:pt x="0" y="394470"/>
                </a:moveTo>
                <a:cubicBezTo>
                  <a:pt x="0" y="257307"/>
                  <a:pt x="20052" y="124828"/>
                  <a:pt x="58043" y="0"/>
                </a:cubicBezTo>
                <a:lnTo>
                  <a:pt x="2094971" y="0"/>
                </a:lnTo>
                <a:lnTo>
                  <a:pt x="2094971" y="1568164"/>
                </a:lnTo>
                <a:cubicBezTo>
                  <a:pt x="1886602" y="1697736"/>
                  <a:pt x="1640523" y="1771650"/>
                  <a:pt x="1377180" y="1771650"/>
                </a:cubicBezTo>
                <a:cubicBezTo>
                  <a:pt x="616584" y="1771650"/>
                  <a:pt x="0" y="1155066"/>
                  <a:pt x="0" y="3944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椭圆 3"/>
          <p:cNvSpPr/>
          <p:nvPr userDrawn="1"/>
        </p:nvSpPr>
        <p:spPr>
          <a:xfrm>
            <a:off x="6960753" y="6309320"/>
            <a:ext cx="1102500" cy="544560"/>
          </a:xfrm>
          <a:custGeom>
            <a:avLst/>
            <a:gdLst/>
            <a:ahLst/>
            <a:cxnLst/>
            <a:rect l="l" t="t" r="r" b="b"/>
            <a:pathLst>
              <a:path w="826875" h="408420">
                <a:moveTo>
                  <a:pt x="413437" y="0"/>
                </a:moveTo>
                <a:cubicBezTo>
                  <a:pt x="640218" y="0"/>
                  <a:pt x="824410" y="182342"/>
                  <a:pt x="826875" y="408420"/>
                </a:cubicBezTo>
                <a:lnTo>
                  <a:pt x="0" y="408420"/>
                </a:lnTo>
                <a:cubicBezTo>
                  <a:pt x="2464" y="182342"/>
                  <a:pt x="186656" y="0"/>
                  <a:pt x="413437" y="0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304827" y="172530"/>
            <a:ext cx="779733" cy="779733"/>
            <a:chOff x="228620" y="129397"/>
            <a:chExt cx="584800" cy="584800"/>
          </a:xfrm>
        </p:grpSpPr>
        <p:sp>
          <p:nvSpPr>
            <p:cNvPr id="53" name="泪滴形 52"/>
            <p:cNvSpPr/>
            <p:nvPr/>
          </p:nvSpPr>
          <p:spPr>
            <a:xfrm rot="8100000">
              <a:off x="228620" y="129397"/>
              <a:ext cx="584800" cy="584800"/>
            </a:xfrm>
            <a:prstGeom prst="teardrop">
              <a:avLst/>
            </a:prstGeom>
            <a:solidFill>
              <a:srgbClr val="008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54" name="组合 2976"/>
            <p:cNvGrpSpPr/>
            <p:nvPr/>
          </p:nvGrpSpPr>
          <p:grpSpPr>
            <a:xfrm>
              <a:off x="354124" y="247648"/>
              <a:ext cx="333792" cy="348299"/>
              <a:chOff x="357188" y="357188"/>
              <a:chExt cx="1025525" cy="1069975"/>
            </a:xfrm>
            <a:solidFill>
              <a:schemeClr val="bg1"/>
            </a:solidFill>
          </p:grpSpPr>
          <p:sp>
            <p:nvSpPr>
              <p:cNvPr id="55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6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sp>
        <p:nvSpPr>
          <p:cNvPr id="60" name="Freeform 6"/>
          <p:cNvSpPr>
            <a:spLocks/>
          </p:cNvSpPr>
          <p:nvPr userDrawn="1"/>
        </p:nvSpPr>
        <p:spPr bwMode="auto">
          <a:xfrm>
            <a:off x="3" y="3717032"/>
            <a:ext cx="6111988" cy="3140968"/>
          </a:xfrm>
          <a:custGeom>
            <a:avLst/>
            <a:gdLst/>
            <a:ahLst/>
            <a:cxnLst/>
            <a:rect l="l" t="t" r="r" b="b"/>
            <a:pathLst>
              <a:path w="4275067" h="2196969">
                <a:moveTo>
                  <a:pt x="2382001" y="1602725"/>
                </a:moveTo>
                <a:lnTo>
                  <a:pt x="2483215" y="1602725"/>
                </a:lnTo>
                <a:lnTo>
                  <a:pt x="2567560" y="1602725"/>
                </a:lnTo>
                <a:lnTo>
                  <a:pt x="2668774" y="1636468"/>
                </a:lnTo>
                <a:lnTo>
                  <a:pt x="2769983" y="1687079"/>
                </a:lnTo>
                <a:lnTo>
                  <a:pt x="2854328" y="1754564"/>
                </a:lnTo>
                <a:lnTo>
                  <a:pt x="3073625" y="1940141"/>
                </a:lnTo>
                <a:lnTo>
                  <a:pt x="3343939" y="2196969"/>
                </a:lnTo>
                <a:lnTo>
                  <a:pt x="3011170" y="2196969"/>
                </a:lnTo>
                <a:lnTo>
                  <a:pt x="3006149" y="2193203"/>
                </a:lnTo>
                <a:lnTo>
                  <a:pt x="2938673" y="2159465"/>
                </a:lnTo>
                <a:lnTo>
                  <a:pt x="2871197" y="2125722"/>
                </a:lnTo>
                <a:lnTo>
                  <a:pt x="2820590" y="2125722"/>
                </a:lnTo>
                <a:lnTo>
                  <a:pt x="2753119" y="2125722"/>
                </a:lnTo>
                <a:lnTo>
                  <a:pt x="2685643" y="2142591"/>
                </a:lnTo>
                <a:lnTo>
                  <a:pt x="2635036" y="2176334"/>
                </a:lnTo>
                <a:lnTo>
                  <a:pt x="2604087" y="2196969"/>
                </a:lnTo>
                <a:lnTo>
                  <a:pt x="1610032" y="2196969"/>
                </a:lnTo>
                <a:lnTo>
                  <a:pt x="2027753" y="1822045"/>
                </a:lnTo>
                <a:lnTo>
                  <a:pt x="2112098" y="1737691"/>
                </a:lnTo>
                <a:lnTo>
                  <a:pt x="2196443" y="1687079"/>
                </a:lnTo>
                <a:lnTo>
                  <a:pt x="2280788" y="1636468"/>
                </a:lnTo>
                <a:close/>
                <a:moveTo>
                  <a:pt x="1909670" y="742317"/>
                </a:moveTo>
                <a:lnTo>
                  <a:pt x="2044622" y="742317"/>
                </a:lnTo>
                <a:lnTo>
                  <a:pt x="2179574" y="742317"/>
                </a:lnTo>
                <a:lnTo>
                  <a:pt x="2314521" y="776059"/>
                </a:lnTo>
                <a:lnTo>
                  <a:pt x="2432604" y="826671"/>
                </a:lnTo>
                <a:lnTo>
                  <a:pt x="2567556" y="877282"/>
                </a:lnTo>
                <a:lnTo>
                  <a:pt x="2685638" y="961636"/>
                </a:lnTo>
                <a:lnTo>
                  <a:pt x="2854328" y="1079733"/>
                </a:lnTo>
                <a:lnTo>
                  <a:pt x="3039887" y="1248441"/>
                </a:lnTo>
                <a:lnTo>
                  <a:pt x="3259179" y="1450886"/>
                </a:lnTo>
                <a:lnTo>
                  <a:pt x="3495344" y="1687084"/>
                </a:lnTo>
                <a:lnTo>
                  <a:pt x="3748379" y="1973884"/>
                </a:lnTo>
                <a:lnTo>
                  <a:pt x="3934261" y="2196969"/>
                </a:lnTo>
                <a:lnTo>
                  <a:pt x="3684667" y="2196969"/>
                </a:lnTo>
                <a:lnTo>
                  <a:pt x="3529082" y="2041369"/>
                </a:lnTo>
                <a:lnTo>
                  <a:pt x="3292917" y="1788307"/>
                </a:lnTo>
                <a:lnTo>
                  <a:pt x="3039887" y="1552114"/>
                </a:lnTo>
                <a:lnTo>
                  <a:pt x="2769983" y="1332794"/>
                </a:lnTo>
                <a:lnTo>
                  <a:pt x="2651900" y="1265309"/>
                </a:lnTo>
                <a:lnTo>
                  <a:pt x="2533818" y="1214698"/>
                </a:lnTo>
                <a:lnTo>
                  <a:pt x="2415735" y="1180956"/>
                </a:lnTo>
                <a:lnTo>
                  <a:pt x="2297652" y="1180956"/>
                </a:lnTo>
                <a:lnTo>
                  <a:pt x="2179574" y="1197829"/>
                </a:lnTo>
                <a:lnTo>
                  <a:pt x="2078360" y="1231567"/>
                </a:lnTo>
                <a:lnTo>
                  <a:pt x="1960277" y="1299052"/>
                </a:lnTo>
                <a:lnTo>
                  <a:pt x="1859063" y="1366537"/>
                </a:lnTo>
                <a:lnTo>
                  <a:pt x="1336130" y="1822049"/>
                </a:lnTo>
                <a:lnTo>
                  <a:pt x="965012" y="2159465"/>
                </a:lnTo>
                <a:lnTo>
                  <a:pt x="925538" y="2196969"/>
                </a:lnTo>
                <a:lnTo>
                  <a:pt x="126087" y="2196969"/>
                </a:lnTo>
                <a:lnTo>
                  <a:pt x="121568" y="2193203"/>
                </a:lnTo>
                <a:lnTo>
                  <a:pt x="391472" y="1923272"/>
                </a:lnTo>
                <a:lnTo>
                  <a:pt x="796323" y="1535240"/>
                </a:lnTo>
                <a:lnTo>
                  <a:pt x="1218047" y="1164087"/>
                </a:lnTo>
                <a:lnTo>
                  <a:pt x="1504815" y="927894"/>
                </a:lnTo>
                <a:lnTo>
                  <a:pt x="1639767" y="843540"/>
                </a:lnTo>
                <a:lnTo>
                  <a:pt x="1774718" y="776059"/>
                </a:lnTo>
                <a:close/>
                <a:moveTo>
                  <a:pt x="1859068" y="0"/>
                </a:moveTo>
                <a:lnTo>
                  <a:pt x="2044622" y="33743"/>
                </a:lnTo>
                <a:lnTo>
                  <a:pt x="2213312" y="67481"/>
                </a:lnTo>
                <a:lnTo>
                  <a:pt x="2348263" y="134966"/>
                </a:lnTo>
                <a:lnTo>
                  <a:pt x="2567560" y="253062"/>
                </a:lnTo>
                <a:lnTo>
                  <a:pt x="2702512" y="337416"/>
                </a:lnTo>
                <a:lnTo>
                  <a:pt x="2854333" y="455512"/>
                </a:lnTo>
                <a:lnTo>
                  <a:pt x="3023018" y="590478"/>
                </a:lnTo>
                <a:lnTo>
                  <a:pt x="3208576" y="759186"/>
                </a:lnTo>
                <a:lnTo>
                  <a:pt x="3411004" y="978505"/>
                </a:lnTo>
                <a:lnTo>
                  <a:pt x="3647170" y="1231567"/>
                </a:lnTo>
                <a:lnTo>
                  <a:pt x="3866462" y="1501498"/>
                </a:lnTo>
                <a:lnTo>
                  <a:pt x="4035152" y="1754564"/>
                </a:lnTo>
                <a:lnTo>
                  <a:pt x="4170103" y="1957015"/>
                </a:lnTo>
                <a:lnTo>
                  <a:pt x="4237579" y="2075111"/>
                </a:lnTo>
                <a:lnTo>
                  <a:pt x="4271317" y="2159465"/>
                </a:lnTo>
                <a:lnTo>
                  <a:pt x="4275067" y="2196969"/>
                </a:lnTo>
                <a:lnTo>
                  <a:pt x="4147199" y="2196969"/>
                </a:lnTo>
                <a:lnTo>
                  <a:pt x="3917069" y="1872661"/>
                </a:lnTo>
                <a:lnTo>
                  <a:pt x="3714646" y="1602725"/>
                </a:lnTo>
                <a:lnTo>
                  <a:pt x="3461611" y="1332790"/>
                </a:lnTo>
                <a:lnTo>
                  <a:pt x="3107363" y="978505"/>
                </a:lnTo>
                <a:lnTo>
                  <a:pt x="2803726" y="725443"/>
                </a:lnTo>
                <a:lnTo>
                  <a:pt x="2584429" y="573604"/>
                </a:lnTo>
                <a:lnTo>
                  <a:pt x="2365132" y="472381"/>
                </a:lnTo>
                <a:lnTo>
                  <a:pt x="2162705" y="404896"/>
                </a:lnTo>
                <a:lnTo>
                  <a:pt x="1943408" y="388027"/>
                </a:lnTo>
                <a:lnTo>
                  <a:pt x="1740985" y="404896"/>
                </a:lnTo>
                <a:lnTo>
                  <a:pt x="1538557" y="472381"/>
                </a:lnTo>
                <a:lnTo>
                  <a:pt x="1352999" y="556735"/>
                </a:lnTo>
                <a:lnTo>
                  <a:pt x="1150571" y="691701"/>
                </a:lnTo>
                <a:lnTo>
                  <a:pt x="897541" y="894151"/>
                </a:lnTo>
                <a:lnTo>
                  <a:pt x="593899" y="1164082"/>
                </a:lnTo>
                <a:lnTo>
                  <a:pt x="0" y="1729081"/>
                </a:lnTo>
                <a:lnTo>
                  <a:pt x="0" y="1033826"/>
                </a:lnTo>
                <a:lnTo>
                  <a:pt x="357734" y="708574"/>
                </a:lnTo>
                <a:lnTo>
                  <a:pt x="728851" y="404896"/>
                </a:lnTo>
                <a:lnTo>
                  <a:pt x="846934" y="320542"/>
                </a:lnTo>
                <a:lnTo>
                  <a:pt x="965012" y="236188"/>
                </a:lnTo>
                <a:lnTo>
                  <a:pt x="1201178" y="118097"/>
                </a:lnTo>
                <a:lnTo>
                  <a:pt x="1420474" y="50612"/>
                </a:lnTo>
                <a:lnTo>
                  <a:pt x="1656640" y="16869"/>
                </a:lnTo>
                <a:close/>
              </a:path>
            </a:pathLst>
          </a:custGeom>
          <a:solidFill>
            <a:srgbClr val="93CC2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61" name="矩形 60"/>
          <p:cNvSpPr/>
          <p:nvPr userDrawn="1"/>
        </p:nvSpPr>
        <p:spPr>
          <a:xfrm>
            <a:off x="3262002" y="3103531"/>
            <a:ext cx="6542621" cy="933559"/>
          </a:xfrm>
          <a:prstGeom prst="rect">
            <a:avLst/>
          </a:prstGeom>
        </p:spPr>
        <p:txBody>
          <a:bodyPr wrap="square" lIns="101572" tIns="50785" rIns="101572" bIns="50785" anchor="ctr">
            <a:spAutoFit/>
          </a:bodyPr>
          <a:lstStyle/>
          <a:p>
            <a:pPr algn="ctr"/>
            <a:r>
              <a:rPr lang="zh-CN" altLang="en-US" sz="5400" b="1" spc="667">
                <a:solidFill>
                  <a:schemeClr val="bg1"/>
                </a:solidFill>
                <a:latin typeface="Adobe Gothic Std B" pitchFamily="34" charset="-128"/>
                <a:ea typeface="微软雅黑" pitchFamily="34" charset="-122"/>
              </a:rPr>
              <a:t>感谢聆听！</a:t>
            </a:r>
            <a:endParaRPr lang="zh-CN" altLang="en-US" sz="5400" b="1" spc="667" dirty="0">
              <a:solidFill>
                <a:schemeClr val="bg1"/>
              </a:solidFill>
              <a:latin typeface="Adobe Gothic Std B" pitchFamily="34" charset="-128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5719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9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272CC-ED92-A340-8A58-C4AA11E9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2AA987-937E-154A-87A7-C4049384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C1F9B-5183-0C42-A5CD-8704F954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7335C-D548-274B-9649-5ED0FB89F60E}" type="datetimeFigureOut">
              <a:rPr kumimoji="1" lang="zh-CN" altLang="en-US" smtClean="0"/>
              <a:t>2020/8/29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2866EB-5A16-414E-B202-6F7037BC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B4231-69DB-344F-9729-8B4805616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92840-37C4-804E-AA45-F8A3223F84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04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0" r:id="rId3"/>
    <p:sldLayoutId id="2147483655" r:id="rId4"/>
    <p:sldLayoutId id="2147483710" r:id="rId5"/>
    <p:sldLayoutId id="2147483673" r:id="rId6"/>
    <p:sldLayoutId id="2147483711" r:id="rId7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pay/sofa-mes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o-mesh/mesher" TargetMode="External"/><Relationship Id="rId4" Type="http://schemas.openxmlformats.org/officeDocument/2006/relationships/hyperlink" Target="https://github.com/go-chassis/go-chassi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etkiller/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tinetkiller@gmail.com" TargetMode="External"/><Relationship Id="rId5" Type="http://schemas.openxmlformats.org/officeDocument/2006/relationships/hyperlink" Target="https://t.me/inetkiller" TargetMode="External"/><Relationship Id="rId4" Type="http://schemas.openxmlformats.org/officeDocument/2006/relationships/hyperlink" Target="http://inetkiller.github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whatisk8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950912" y="260649"/>
            <a:ext cx="3809717" cy="758876"/>
            <a:chOff x="353194" y="265212"/>
            <a:chExt cx="2857288" cy="569157"/>
          </a:xfrm>
        </p:grpSpPr>
        <p:grpSp>
          <p:nvGrpSpPr>
            <p:cNvPr id="6" name="组合 2975"/>
            <p:cNvGrpSpPr/>
            <p:nvPr/>
          </p:nvGrpSpPr>
          <p:grpSpPr>
            <a:xfrm>
              <a:off x="1577505" y="297301"/>
              <a:ext cx="1632977" cy="504979"/>
              <a:chOff x="2659063" y="417513"/>
              <a:chExt cx="3070225" cy="949325"/>
            </a:xfrm>
          </p:grpSpPr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2681288" y="719138"/>
                <a:ext cx="914400" cy="346075"/>
              </a:xfrm>
              <a:custGeom>
                <a:avLst/>
                <a:gdLst/>
                <a:ahLst/>
                <a:cxnLst>
                  <a:cxn ang="0">
                    <a:pos x="574" y="178"/>
                  </a:cxn>
                  <a:cxn ang="0">
                    <a:pos x="530" y="126"/>
                  </a:cxn>
                  <a:cxn ang="0">
                    <a:pos x="444" y="40"/>
                  </a:cxn>
                  <a:cxn ang="0">
                    <a:pos x="418" y="18"/>
                  </a:cxn>
                  <a:cxn ang="0">
                    <a:pos x="396" y="4"/>
                  </a:cxn>
                  <a:cxn ang="0">
                    <a:pos x="374" y="0"/>
                  </a:cxn>
                  <a:cxn ang="0">
                    <a:pos x="362" y="0"/>
                  </a:cxn>
                  <a:cxn ang="0">
                    <a:pos x="340" y="10"/>
                  </a:cxn>
                  <a:cxn ang="0">
                    <a:pos x="330" y="16"/>
                  </a:cxn>
                  <a:cxn ang="0">
                    <a:pos x="320" y="26"/>
                  </a:cxn>
                  <a:cxn ang="0">
                    <a:pos x="188" y="146"/>
                  </a:cxn>
                  <a:cxn ang="0">
                    <a:pos x="182" y="150"/>
                  </a:cxn>
                  <a:cxn ang="0">
                    <a:pos x="168" y="156"/>
                  </a:cxn>
                  <a:cxn ang="0">
                    <a:pos x="160" y="156"/>
                  </a:cxn>
                  <a:cxn ang="0">
                    <a:pos x="146" y="152"/>
                  </a:cxn>
                  <a:cxn ang="0">
                    <a:pos x="130" y="142"/>
                  </a:cxn>
                  <a:cxn ang="0">
                    <a:pos x="102" y="118"/>
                  </a:cxn>
                  <a:cxn ang="0">
                    <a:pos x="50" y="66"/>
                  </a:cxn>
                  <a:cxn ang="0">
                    <a:pos x="6" y="14"/>
                  </a:cxn>
                  <a:cxn ang="0">
                    <a:pos x="0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52" y="100"/>
                  </a:cxn>
                  <a:cxn ang="0">
                    <a:pos x="126" y="174"/>
                  </a:cxn>
                  <a:cxn ang="0">
                    <a:pos x="156" y="200"/>
                  </a:cxn>
                  <a:cxn ang="0">
                    <a:pos x="178" y="214"/>
                  </a:cxn>
                  <a:cxn ang="0">
                    <a:pos x="200" y="218"/>
                  </a:cxn>
                  <a:cxn ang="0">
                    <a:pos x="212" y="218"/>
                  </a:cxn>
                  <a:cxn ang="0">
                    <a:pos x="234" y="208"/>
                  </a:cxn>
                  <a:cxn ang="0">
                    <a:pos x="244" y="200"/>
                  </a:cxn>
                  <a:cxn ang="0">
                    <a:pos x="254" y="192"/>
                  </a:cxn>
                  <a:cxn ang="0">
                    <a:pos x="374" y="84"/>
                  </a:cxn>
                  <a:cxn ang="0">
                    <a:pos x="386" y="72"/>
                  </a:cxn>
                  <a:cxn ang="0">
                    <a:pos x="392" y="68"/>
                  </a:cxn>
                  <a:cxn ang="0">
                    <a:pos x="406" y="62"/>
                  </a:cxn>
                  <a:cxn ang="0">
                    <a:pos x="414" y="62"/>
                  </a:cxn>
                  <a:cxn ang="0">
                    <a:pos x="428" y="66"/>
                  </a:cxn>
                  <a:cxn ang="0">
                    <a:pos x="444" y="76"/>
                  </a:cxn>
                  <a:cxn ang="0">
                    <a:pos x="478" y="106"/>
                  </a:cxn>
                  <a:cxn ang="0">
                    <a:pos x="524" y="152"/>
                  </a:cxn>
                  <a:cxn ang="0">
                    <a:pos x="568" y="204"/>
                  </a:cxn>
                  <a:cxn ang="0">
                    <a:pos x="574" y="188"/>
                  </a:cxn>
                  <a:cxn ang="0">
                    <a:pos x="576" y="182"/>
                  </a:cxn>
                  <a:cxn ang="0">
                    <a:pos x="574" y="178"/>
                  </a:cxn>
                </a:cxnLst>
                <a:rect l="0" t="0" r="r" b="b"/>
                <a:pathLst>
                  <a:path w="576" h="218">
                    <a:moveTo>
                      <a:pt x="574" y="178"/>
                    </a:moveTo>
                    <a:lnTo>
                      <a:pt x="574" y="178"/>
                    </a:lnTo>
                    <a:lnTo>
                      <a:pt x="552" y="152"/>
                    </a:lnTo>
                    <a:lnTo>
                      <a:pt x="530" y="126"/>
                    </a:lnTo>
                    <a:lnTo>
                      <a:pt x="484" y="78"/>
                    </a:lnTo>
                    <a:lnTo>
                      <a:pt x="444" y="40"/>
                    </a:lnTo>
                    <a:lnTo>
                      <a:pt x="418" y="18"/>
                    </a:lnTo>
                    <a:lnTo>
                      <a:pt x="418" y="18"/>
                    </a:lnTo>
                    <a:lnTo>
                      <a:pt x="408" y="10"/>
                    </a:lnTo>
                    <a:lnTo>
                      <a:pt x="396" y="4"/>
                    </a:lnTo>
                    <a:lnTo>
                      <a:pt x="384" y="0"/>
                    </a:lnTo>
                    <a:lnTo>
                      <a:pt x="374" y="0"/>
                    </a:lnTo>
                    <a:lnTo>
                      <a:pt x="374" y="0"/>
                    </a:lnTo>
                    <a:lnTo>
                      <a:pt x="362" y="0"/>
                    </a:lnTo>
                    <a:lnTo>
                      <a:pt x="350" y="4"/>
                    </a:lnTo>
                    <a:lnTo>
                      <a:pt x="340" y="10"/>
                    </a:lnTo>
                    <a:lnTo>
                      <a:pt x="330" y="16"/>
                    </a:lnTo>
                    <a:lnTo>
                      <a:pt x="330" y="16"/>
                    </a:lnTo>
                    <a:lnTo>
                      <a:pt x="320" y="26"/>
                    </a:lnTo>
                    <a:lnTo>
                      <a:pt x="320" y="26"/>
                    </a:lnTo>
                    <a:lnTo>
                      <a:pt x="242" y="96"/>
                    </a:lnTo>
                    <a:lnTo>
                      <a:pt x="188" y="146"/>
                    </a:lnTo>
                    <a:lnTo>
                      <a:pt x="188" y="146"/>
                    </a:lnTo>
                    <a:lnTo>
                      <a:pt x="182" y="150"/>
                    </a:lnTo>
                    <a:lnTo>
                      <a:pt x="176" y="154"/>
                    </a:lnTo>
                    <a:lnTo>
                      <a:pt x="168" y="156"/>
                    </a:lnTo>
                    <a:lnTo>
                      <a:pt x="160" y="156"/>
                    </a:lnTo>
                    <a:lnTo>
                      <a:pt x="160" y="156"/>
                    </a:lnTo>
                    <a:lnTo>
                      <a:pt x="154" y="156"/>
                    </a:lnTo>
                    <a:lnTo>
                      <a:pt x="146" y="152"/>
                    </a:lnTo>
                    <a:lnTo>
                      <a:pt x="138" y="148"/>
                    </a:lnTo>
                    <a:lnTo>
                      <a:pt x="130" y="142"/>
                    </a:lnTo>
                    <a:lnTo>
                      <a:pt x="130" y="142"/>
                    </a:lnTo>
                    <a:lnTo>
                      <a:pt x="102" y="118"/>
                    </a:lnTo>
                    <a:lnTo>
                      <a:pt x="78" y="94"/>
                    </a:lnTo>
                    <a:lnTo>
                      <a:pt x="50" y="66"/>
                    </a:lnTo>
                    <a:lnTo>
                      <a:pt x="50" y="6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62"/>
                    </a:lnTo>
                    <a:lnTo>
                      <a:pt x="52" y="100"/>
                    </a:lnTo>
                    <a:lnTo>
                      <a:pt x="98" y="148"/>
                    </a:lnTo>
                    <a:lnTo>
                      <a:pt x="126" y="174"/>
                    </a:lnTo>
                    <a:lnTo>
                      <a:pt x="156" y="200"/>
                    </a:lnTo>
                    <a:lnTo>
                      <a:pt x="156" y="200"/>
                    </a:lnTo>
                    <a:lnTo>
                      <a:pt x="166" y="208"/>
                    </a:lnTo>
                    <a:lnTo>
                      <a:pt x="178" y="214"/>
                    </a:lnTo>
                    <a:lnTo>
                      <a:pt x="190" y="218"/>
                    </a:lnTo>
                    <a:lnTo>
                      <a:pt x="200" y="218"/>
                    </a:lnTo>
                    <a:lnTo>
                      <a:pt x="200" y="218"/>
                    </a:lnTo>
                    <a:lnTo>
                      <a:pt x="212" y="218"/>
                    </a:lnTo>
                    <a:lnTo>
                      <a:pt x="224" y="214"/>
                    </a:lnTo>
                    <a:lnTo>
                      <a:pt x="234" y="208"/>
                    </a:lnTo>
                    <a:lnTo>
                      <a:pt x="244" y="200"/>
                    </a:lnTo>
                    <a:lnTo>
                      <a:pt x="244" y="200"/>
                    </a:lnTo>
                    <a:lnTo>
                      <a:pt x="254" y="192"/>
                    </a:lnTo>
                    <a:lnTo>
                      <a:pt x="254" y="192"/>
                    </a:lnTo>
                    <a:lnTo>
                      <a:pt x="316" y="138"/>
                    </a:lnTo>
                    <a:lnTo>
                      <a:pt x="374" y="84"/>
                    </a:lnTo>
                    <a:lnTo>
                      <a:pt x="374" y="84"/>
                    </a:lnTo>
                    <a:lnTo>
                      <a:pt x="386" y="72"/>
                    </a:lnTo>
                    <a:lnTo>
                      <a:pt x="386" y="72"/>
                    </a:lnTo>
                    <a:lnTo>
                      <a:pt x="392" y="68"/>
                    </a:lnTo>
                    <a:lnTo>
                      <a:pt x="398" y="64"/>
                    </a:lnTo>
                    <a:lnTo>
                      <a:pt x="406" y="62"/>
                    </a:lnTo>
                    <a:lnTo>
                      <a:pt x="414" y="62"/>
                    </a:lnTo>
                    <a:lnTo>
                      <a:pt x="414" y="62"/>
                    </a:lnTo>
                    <a:lnTo>
                      <a:pt x="420" y="62"/>
                    </a:lnTo>
                    <a:lnTo>
                      <a:pt x="428" y="66"/>
                    </a:lnTo>
                    <a:lnTo>
                      <a:pt x="436" y="70"/>
                    </a:lnTo>
                    <a:lnTo>
                      <a:pt x="444" y="76"/>
                    </a:lnTo>
                    <a:lnTo>
                      <a:pt x="444" y="76"/>
                    </a:lnTo>
                    <a:lnTo>
                      <a:pt x="478" y="106"/>
                    </a:lnTo>
                    <a:lnTo>
                      <a:pt x="524" y="152"/>
                    </a:lnTo>
                    <a:lnTo>
                      <a:pt x="524" y="152"/>
                    </a:lnTo>
                    <a:lnTo>
                      <a:pt x="554" y="188"/>
                    </a:lnTo>
                    <a:lnTo>
                      <a:pt x="568" y="204"/>
                    </a:lnTo>
                    <a:lnTo>
                      <a:pt x="568" y="204"/>
                    </a:lnTo>
                    <a:lnTo>
                      <a:pt x="574" y="188"/>
                    </a:lnTo>
                    <a:lnTo>
                      <a:pt x="574" y="188"/>
                    </a:lnTo>
                    <a:lnTo>
                      <a:pt x="576" y="182"/>
                    </a:lnTo>
                    <a:lnTo>
                      <a:pt x="574" y="178"/>
                    </a:lnTo>
                    <a:lnTo>
                      <a:pt x="574" y="1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2830513" y="557213"/>
                <a:ext cx="784225" cy="406400"/>
              </a:xfrm>
              <a:custGeom>
                <a:avLst/>
                <a:gdLst/>
                <a:ahLst/>
                <a:cxnLst>
                  <a:cxn ang="0">
                    <a:pos x="164" y="22"/>
                  </a:cxn>
                  <a:cxn ang="0">
                    <a:pos x="164" y="22"/>
                  </a:cxn>
                  <a:cxn ang="0">
                    <a:pos x="130" y="50"/>
                  </a:cxn>
                  <a:cxn ang="0">
                    <a:pos x="80" y="94"/>
                  </a:cxn>
                  <a:cxn ang="0">
                    <a:pos x="32" y="140"/>
                  </a:cxn>
                  <a:cxn ang="0">
                    <a:pos x="0" y="172"/>
                  </a:cxn>
                  <a:cxn ang="0">
                    <a:pos x="0" y="172"/>
                  </a:cxn>
                  <a:cxn ang="0">
                    <a:pos x="12" y="182"/>
                  </a:cxn>
                  <a:cxn ang="0">
                    <a:pos x="40" y="208"/>
                  </a:cxn>
                  <a:cxn ang="0">
                    <a:pos x="40" y="208"/>
                  </a:cxn>
                  <a:cxn ang="0">
                    <a:pos x="46" y="212"/>
                  </a:cxn>
                  <a:cxn ang="0">
                    <a:pos x="50" y="212"/>
                  </a:cxn>
                  <a:cxn ang="0">
                    <a:pos x="56" y="210"/>
                  </a:cxn>
                  <a:cxn ang="0">
                    <a:pos x="60" y="206"/>
                  </a:cxn>
                  <a:cxn ang="0">
                    <a:pos x="60" y="206"/>
                  </a:cxn>
                  <a:cxn ang="0">
                    <a:pos x="100" y="168"/>
                  </a:cxn>
                  <a:cxn ang="0">
                    <a:pos x="144" y="128"/>
                  </a:cxn>
                  <a:cxn ang="0">
                    <a:pos x="206" y="74"/>
                  </a:cxn>
                  <a:cxn ang="0">
                    <a:pos x="206" y="74"/>
                  </a:cxn>
                  <a:cxn ang="0">
                    <a:pos x="218" y="66"/>
                  </a:cxn>
                  <a:cxn ang="0">
                    <a:pos x="232" y="58"/>
                  </a:cxn>
                  <a:cxn ang="0">
                    <a:pos x="244" y="54"/>
                  </a:cxn>
                  <a:cxn ang="0">
                    <a:pos x="258" y="52"/>
                  </a:cxn>
                  <a:cxn ang="0">
                    <a:pos x="272" y="52"/>
                  </a:cxn>
                  <a:cxn ang="0">
                    <a:pos x="286" y="56"/>
                  </a:cxn>
                  <a:cxn ang="0">
                    <a:pos x="300" y="62"/>
                  </a:cxn>
                  <a:cxn ang="0">
                    <a:pos x="314" y="70"/>
                  </a:cxn>
                  <a:cxn ang="0">
                    <a:pos x="314" y="70"/>
                  </a:cxn>
                  <a:cxn ang="0">
                    <a:pos x="346" y="96"/>
                  </a:cxn>
                  <a:cxn ang="0">
                    <a:pos x="376" y="124"/>
                  </a:cxn>
                  <a:cxn ang="0">
                    <a:pos x="404" y="154"/>
                  </a:cxn>
                  <a:cxn ang="0">
                    <a:pos x="430" y="180"/>
                  </a:cxn>
                  <a:cxn ang="0">
                    <a:pos x="470" y="228"/>
                  </a:cxn>
                  <a:cxn ang="0">
                    <a:pos x="490" y="256"/>
                  </a:cxn>
                  <a:cxn ang="0">
                    <a:pos x="490" y="256"/>
                  </a:cxn>
                  <a:cxn ang="0">
                    <a:pos x="494" y="240"/>
                  </a:cxn>
                  <a:cxn ang="0">
                    <a:pos x="494" y="240"/>
                  </a:cxn>
                  <a:cxn ang="0">
                    <a:pos x="494" y="234"/>
                  </a:cxn>
                  <a:cxn ang="0">
                    <a:pos x="492" y="230"/>
                  </a:cxn>
                  <a:cxn ang="0">
                    <a:pos x="490" y="224"/>
                  </a:cxn>
                  <a:cxn ang="0">
                    <a:pos x="490" y="224"/>
                  </a:cxn>
                  <a:cxn ang="0">
                    <a:pos x="460" y="182"/>
                  </a:cxn>
                  <a:cxn ang="0">
                    <a:pos x="430" y="146"/>
                  </a:cxn>
                  <a:cxn ang="0">
                    <a:pos x="400" y="112"/>
                  </a:cxn>
                  <a:cxn ang="0">
                    <a:pos x="372" y="84"/>
                  </a:cxn>
                  <a:cxn ang="0">
                    <a:pos x="346" y="60"/>
                  </a:cxn>
                  <a:cxn ang="0">
                    <a:pos x="324" y="40"/>
                  </a:cxn>
                  <a:cxn ang="0">
                    <a:pos x="304" y="26"/>
                  </a:cxn>
                  <a:cxn ang="0">
                    <a:pos x="290" y="16"/>
                  </a:cxn>
                  <a:cxn ang="0">
                    <a:pos x="290" y="16"/>
                  </a:cxn>
                  <a:cxn ang="0">
                    <a:pos x="274" y="10"/>
                  </a:cxn>
                  <a:cxn ang="0">
                    <a:pos x="260" y="4"/>
                  </a:cxn>
                  <a:cxn ang="0">
                    <a:pos x="244" y="0"/>
                  </a:cxn>
                  <a:cxn ang="0">
                    <a:pos x="228" y="0"/>
                  </a:cxn>
                  <a:cxn ang="0">
                    <a:pos x="212" y="0"/>
                  </a:cxn>
                  <a:cxn ang="0">
                    <a:pos x="196" y="4"/>
                  </a:cxn>
                  <a:cxn ang="0">
                    <a:pos x="180" y="12"/>
                  </a:cxn>
                  <a:cxn ang="0">
                    <a:pos x="164" y="22"/>
                  </a:cxn>
                  <a:cxn ang="0">
                    <a:pos x="164" y="22"/>
                  </a:cxn>
                </a:cxnLst>
                <a:rect l="0" t="0" r="r" b="b"/>
                <a:pathLst>
                  <a:path w="494" h="256">
                    <a:moveTo>
                      <a:pt x="164" y="22"/>
                    </a:moveTo>
                    <a:lnTo>
                      <a:pt x="164" y="22"/>
                    </a:lnTo>
                    <a:lnTo>
                      <a:pt x="130" y="50"/>
                    </a:lnTo>
                    <a:lnTo>
                      <a:pt x="80" y="94"/>
                    </a:lnTo>
                    <a:lnTo>
                      <a:pt x="32" y="140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12" y="182"/>
                    </a:lnTo>
                    <a:lnTo>
                      <a:pt x="40" y="208"/>
                    </a:lnTo>
                    <a:lnTo>
                      <a:pt x="40" y="208"/>
                    </a:lnTo>
                    <a:lnTo>
                      <a:pt x="46" y="212"/>
                    </a:lnTo>
                    <a:lnTo>
                      <a:pt x="50" y="212"/>
                    </a:lnTo>
                    <a:lnTo>
                      <a:pt x="56" y="210"/>
                    </a:lnTo>
                    <a:lnTo>
                      <a:pt x="60" y="206"/>
                    </a:lnTo>
                    <a:lnTo>
                      <a:pt x="60" y="206"/>
                    </a:lnTo>
                    <a:lnTo>
                      <a:pt x="100" y="168"/>
                    </a:lnTo>
                    <a:lnTo>
                      <a:pt x="144" y="128"/>
                    </a:lnTo>
                    <a:lnTo>
                      <a:pt x="206" y="74"/>
                    </a:lnTo>
                    <a:lnTo>
                      <a:pt x="206" y="74"/>
                    </a:lnTo>
                    <a:lnTo>
                      <a:pt x="218" y="66"/>
                    </a:lnTo>
                    <a:lnTo>
                      <a:pt x="232" y="58"/>
                    </a:lnTo>
                    <a:lnTo>
                      <a:pt x="244" y="54"/>
                    </a:lnTo>
                    <a:lnTo>
                      <a:pt x="258" y="52"/>
                    </a:lnTo>
                    <a:lnTo>
                      <a:pt x="272" y="52"/>
                    </a:lnTo>
                    <a:lnTo>
                      <a:pt x="286" y="56"/>
                    </a:lnTo>
                    <a:lnTo>
                      <a:pt x="300" y="62"/>
                    </a:lnTo>
                    <a:lnTo>
                      <a:pt x="314" y="70"/>
                    </a:lnTo>
                    <a:lnTo>
                      <a:pt x="314" y="70"/>
                    </a:lnTo>
                    <a:lnTo>
                      <a:pt x="346" y="96"/>
                    </a:lnTo>
                    <a:lnTo>
                      <a:pt x="376" y="124"/>
                    </a:lnTo>
                    <a:lnTo>
                      <a:pt x="404" y="154"/>
                    </a:lnTo>
                    <a:lnTo>
                      <a:pt x="430" y="180"/>
                    </a:lnTo>
                    <a:lnTo>
                      <a:pt x="470" y="228"/>
                    </a:lnTo>
                    <a:lnTo>
                      <a:pt x="490" y="256"/>
                    </a:lnTo>
                    <a:lnTo>
                      <a:pt x="490" y="256"/>
                    </a:lnTo>
                    <a:lnTo>
                      <a:pt x="494" y="240"/>
                    </a:lnTo>
                    <a:lnTo>
                      <a:pt x="494" y="240"/>
                    </a:lnTo>
                    <a:lnTo>
                      <a:pt x="494" y="234"/>
                    </a:lnTo>
                    <a:lnTo>
                      <a:pt x="492" y="230"/>
                    </a:lnTo>
                    <a:lnTo>
                      <a:pt x="490" y="224"/>
                    </a:lnTo>
                    <a:lnTo>
                      <a:pt x="490" y="224"/>
                    </a:lnTo>
                    <a:lnTo>
                      <a:pt x="460" y="182"/>
                    </a:lnTo>
                    <a:lnTo>
                      <a:pt x="430" y="146"/>
                    </a:lnTo>
                    <a:lnTo>
                      <a:pt x="400" y="112"/>
                    </a:lnTo>
                    <a:lnTo>
                      <a:pt x="372" y="84"/>
                    </a:lnTo>
                    <a:lnTo>
                      <a:pt x="346" y="60"/>
                    </a:lnTo>
                    <a:lnTo>
                      <a:pt x="324" y="40"/>
                    </a:lnTo>
                    <a:lnTo>
                      <a:pt x="304" y="26"/>
                    </a:lnTo>
                    <a:lnTo>
                      <a:pt x="290" y="16"/>
                    </a:lnTo>
                    <a:lnTo>
                      <a:pt x="290" y="16"/>
                    </a:lnTo>
                    <a:lnTo>
                      <a:pt x="274" y="10"/>
                    </a:lnTo>
                    <a:lnTo>
                      <a:pt x="260" y="4"/>
                    </a:lnTo>
                    <a:lnTo>
                      <a:pt x="244" y="0"/>
                    </a:lnTo>
                    <a:lnTo>
                      <a:pt x="228" y="0"/>
                    </a:lnTo>
                    <a:lnTo>
                      <a:pt x="212" y="0"/>
                    </a:lnTo>
                    <a:lnTo>
                      <a:pt x="196" y="4"/>
                    </a:lnTo>
                    <a:lnTo>
                      <a:pt x="180" y="12"/>
                    </a:lnTo>
                    <a:lnTo>
                      <a:pt x="164" y="22"/>
                    </a:lnTo>
                    <a:lnTo>
                      <a:pt x="164" y="2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2713038" y="417513"/>
                <a:ext cx="901700" cy="450850"/>
              </a:xfrm>
              <a:custGeom>
                <a:avLst/>
                <a:gdLst/>
                <a:ahLst/>
                <a:cxnLst>
                  <a:cxn ang="0">
                    <a:pos x="146" y="48"/>
                  </a:cxn>
                  <a:cxn ang="0">
                    <a:pos x="146" y="48"/>
                  </a:cxn>
                  <a:cxn ang="0">
                    <a:pos x="102" y="84"/>
                  </a:cxn>
                  <a:cxn ang="0">
                    <a:pos x="58" y="124"/>
                  </a:cxn>
                  <a:cxn ang="0">
                    <a:pos x="22" y="156"/>
                  </a:cxn>
                  <a:cxn ang="0">
                    <a:pos x="0" y="180"/>
                  </a:cxn>
                  <a:cxn ang="0">
                    <a:pos x="0" y="180"/>
                  </a:cxn>
                  <a:cxn ang="0">
                    <a:pos x="10" y="190"/>
                  </a:cxn>
                  <a:cxn ang="0">
                    <a:pos x="36" y="218"/>
                  </a:cxn>
                  <a:cxn ang="0">
                    <a:pos x="36" y="218"/>
                  </a:cxn>
                  <a:cxn ang="0">
                    <a:pos x="38" y="220"/>
                  </a:cxn>
                  <a:cxn ang="0">
                    <a:pos x="42" y="220"/>
                  </a:cxn>
                  <a:cxn ang="0">
                    <a:pos x="48" y="216"/>
                  </a:cxn>
                  <a:cxn ang="0">
                    <a:pos x="48" y="216"/>
                  </a:cxn>
                  <a:cxn ang="0">
                    <a:pos x="130" y="138"/>
                  </a:cxn>
                  <a:cxn ang="0">
                    <a:pos x="166" y="106"/>
                  </a:cxn>
                  <a:cxn ang="0">
                    <a:pos x="196" y="82"/>
                  </a:cxn>
                  <a:cxn ang="0">
                    <a:pos x="196" y="82"/>
                  </a:cxn>
                  <a:cxn ang="0">
                    <a:pos x="220" y="66"/>
                  </a:cxn>
                  <a:cxn ang="0">
                    <a:pos x="242" y="56"/>
                  </a:cxn>
                  <a:cxn ang="0">
                    <a:pos x="266" y="48"/>
                  </a:cxn>
                  <a:cxn ang="0">
                    <a:pos x="290" y="46"/>
                  </a:cxn>
                  <a:cxn ang="0">
                    <a:pos x="316" y="48"/>
                  </a:cxn>
                  <a:cxn ang="0">
                    <a:pos x="340" y="56"/>
                  </a:cxn>
                  <a:cxn ang="0">
                    <a:pos x="366" y="68"/>
                  </a:cxn>
                  <a:cxn ang="0">
                    <a:pos x="392" y="86"/>
                  </a:cxn>
                  <a:cxn ang="0">
                    <a:pos x="392" y="86"/>
                  </a:cxn>
                  <a:cxn ang="0">
                    <a:pos x="428" y="116"/>
                  </a:cxn>
                  <a:cxn ang="0">
                    <a:pos x="470" y="158"/>
                  </a:cxn>
                  <a:cxn ang="0">
                    <a:pos x="470" y="158"/>
                  </a:cxn>
                  <a:cxn ang="0">
                    <a:pos x="500" y="190"/>
                  </a:cxn>
                  <a:cxn ang="0">
                    <a:pos x="524" y="222"/>
                  </a:cxn>
                  <a:cxn ang="0">
                    <a:pos x="568" y="284"/>
                  </a:cxn>
                  <a:cxn ang="0">
                    <a:pos x="568" y="284"/>
                  </a:cxn>
                  <a:cxn ang="0">
                    <a:pos x="568" y="276"/>
                  </a:cxn>
                  <a:cxn ang="0">
                    <a:pos x="566" y="256"/>
                  </a:cxn>
                  <a:cxn ang="0">
                    <a:pos x="566" y="256"/>
                  </a:cxn>
                  <a:cxn ang="0">
                    <a:pos x="562" y="246"/>
                  </a:cxn>
                  <a:cxn ang="0">
                    <a:pos x="562" y="246"/>
                  </a:cxn>
                  <a:cxn ang="0">
                    <a:pos x="554" y="232"/>
                  </a:cxn>
                  <a:cxn ang="0">
                    <a:pos x="538" y="208"/>
                  </a:cxn>
                  <a:cxn ang="0">
                    <a:pos x="518" y="178"/>
                  </a:cxn>
                  <a:cxn ang="0">
                    <a:pos x="492" y="146"/>
                  </a:cxn>
                  <a:cxn ang="0">
                    <a:pos x="492" y="146"/>
                  </a:cxn>
                  <a:cxn ang="0">
                    <a:pos x="464" y="116"/>
                  </a:cxn>
                  <a:cxn ang="0">
                    <a:pos x="440" y="90"/>
                  </a:cxn>
                  <a:cxn ang="0">
                    <a:pos x="418" y="70"/>
                  </a:cxn>
                  <a:cxn ang="0">
                    <a:pos x="398" y="54"/>
                  </a:cxn>
                  <a:cxn ang="0">
                    <a:pos x="380" y="40"/>
                  </a:cxn>
                  <a:cxn ang="0">
                    <a:pos x="364" y="30"/>
                  </a:cxn>
                  <a:cxn ang="0">
                    <a:pos x="338" y="16"/>
                  </a:cxn>
                  <a:cxn ang="0">
                    <a:pos x="338" y="16"/>
                  </a:cxn>
                  <a:cxn ang="0">
                    <a:pos x="322" y="8"/>
                  </a:cxn>
                  <a:cxn ang="0">
                    <a:pos x="302" y="4"/>
                  </a:cxn>
                  <a:cxn ang="0">
                    <a:pos x="280" y="0"/>
                  </a:cxn>
                  <a:cxn ang="0">
                    <a:pos x="256" y="2"/>
                  </a:cxn>
                  <a:cxn ang="0">
                    <a:pos x="228" y="6"/>
                  </a:cxn>
                  <a:cxn ang="0">
                    <a:pos x="202" y="14"/>
                  </a:cxn>
                  <a:cxn ang="0">
                    <a:pos x="174" y="28"/>
                  </a:cxn>
                  <a:cxn ang="0">
                    <a:pos x="160" y="38"/>
                  </a:cxn>
                  <a:cxn ang="0">
                    <a:pos x="146" y="48"/>
                  </a:cxn>
                  <a:cxn ang="0">
                    <a:pos x="146" y="48"/>
                  </a:cxn>
                </a:cxnLst>
                <a:rect l="0" t="0" r="r" b="b"/>
                <a:pathLst>
                  <a:path w="568" h="284">
                    <a:moveTo>
                      <a:pt x="146" y="48"/>
                    </a:moveTo>
                    <a:lnTo>
                      <a:pt x="146" y="48"/>
                    </a:lnTo>
                    <a:lnTo>
                      <a:pt x="102" y="84"/>
                    </a:lnTo>
                    <a:lnTo>
                      <a:pt x="58" y="124"/>
                    </a:lnTo>
                    <a:lnTo>
                      <a:pt x="22" y="156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10" y="190"/>
                    </a:lnTo>
                    <a:lnTo>
                      <a:pt x="36" y="218"/>
                    </a:lnTo>
                    <a:lnTo>
                      <a:pt x="36" y="218"/>
                    </a:lnTo>
                    <a:lnTo>
                      <a:pt x="38" y="220"/>
                    </a:lnTo>
                    <a:lnTo>
                      <a:pt x="42" y="220"/>
                    </a:lnTo>
                    <a:lnTo>
                      <a:pt x="48" y="216"/>
                    </a:lnTo>
                    <a:lnTo>
                      <a:pt x="48" y="216"/>
                    </a:lnTo>
                    <a:lnTo>
                      <a:pt x="130" y="138"/>
                    </a:lnTo>
                    <a:lnTo>
                      <a:pt x="166" y="106"/>
                    </a:lnTo>
                    <a:lnTo>
                      <a:pt x="196" y="82"/>
                    </a:lnTo>
                    <a:lnTo>
                      <a:pt x="196" y="82"/>
                    </a:lnTo>
                    <a:lnTo>
                      <a:pt x="220" y="66"/>
                    </a:lnTo>
                    <a:lnTo>
                      <a:pt x="242" y="56"/>
                    </a:lnTo>
                    <a:lnTo>
                      <a:pt x="266" y="48"/>
                    </a:lnTo>
                    <a:lnTo>
                      <a:pt x="290" y="46"/>
                    </a:lnTo>
                    <a:lnTo>
                      <a:pt x="316" y="48"/>
                    </a:lnTo>
                    <a:lnTo>
                      <a:pt x="340" y="56"/>
                    </a:lnTo>
                    <a:lnTo>
                      <a:pt x="366" y="68"/>
                    </a:lnTo>
                    <a:lnTo>
                      <a:pt x="392" y="86"/>
                    </a:lnTo>
                    <a:lnTo>
                      <a:pt x="392" y="86"/>
                    </a:lnTo>
                    <a:lnTo>
                      <a:pt x="428" y="116"/>
                    </a:lnTo>
                    <a:lnTo>
                      <a:pt x="470" y="158"/>
                    </a:lnTo>
                    <a:lnTo>
                      <a:pt x="470" y="158"/>
                    </a:lnTo>
                    <a:lnTo>
                      <a:pt x="500" y="190"/>
                    </a:lnTo>
                    <a:lnTo>
                      <a:pt x="524" y="222"/>
                    </a:lnTo>
                    <a:lnTo>
                      <a:pt x="568" y="284"/>
                    </a:lnTo>
                    <a:lnTo>
                      <a:pt x="568" y="284"/>
                    </a:lnTo>
                    <a:lnTo>
                      <a:pt x="568" y="276"/>
                    </a:lnTo>
                    <a:lnTo>
                      <a:pt x="566" y="256"/>
                    </a:lnTo>
                    <a:lnTo>
                      <a:pt x="566" y="256"/>
                    </a:lnTo>
                    <a:lnTo>
                      <a:pt x="562" y="246"/>
                    </a:lnTo>
                    <a:lnTo>
                      <a:pt x="562" y="246"/>
                    </a:lnTo>
                    <a:lnTo>
                      <a:pt x="554" y="232"/>
                    </a:lnTo>
                    <a:lnTo>
                      <a:pt x="538" y="208"/>
                    </a:lnTo>
                    <a:lnTo>
                      <a:pt x="518" y="178"/>
                    </a:lnTo>
                    <a:lnTo>
                      <a:pt x="492" y="146"/>
                    </a:lnTo>
                    <a:lnTo>
                      <a:pt x="492" y="146"/>
                    </a:lnTo>
                    <a:lnTo>
                      <a:pt x="464" y="116"/>
                    </a:lnTo>
                    <a:lnTo>
                      <a:pt x="440" y="90"/>
                    </a:lnTo>
                    <a:lnTo>
                      <a:pt x="418" y="70"/>
                    </a:lnTo>
                    <a:lnTo>
                      <a:pt x="398" y="54"/>
                    </a:lnTo>
                    <a:lnTo>
                      <a:pt x="380" y="40"/>
                    </a:lnTo>
                    <a:lnTo>
                      <a:pt x="364" y="30"/>
                    </a:lnTo>
                    <a:lnTo>
                      <a:pt x="338" y="16"/>
                    </a:lnTo>
                    <a:lnTo>
                      <a:pt x="338" y="16"/>
                    </a:lnTo>
                    <a:lnTo>
                      <a:pt x="322" y="8"/>
                    </a:lnTo>
                    <a:lnTo>
                      <a:pt x="302" y="4"/>
                    </a:lnTo>
                    <a:lnTo>
                      <a:pt x="280" y="0"/>
                    </a:lnTo>
                    <a:lnTo>
                      <a:pt x="256" y="2"/>
                    </a:lnTo>
                    <a:lnTo>
                      <a:pt x="228" y="6"/>
                    </a:lnTo>
                    <a:lnTo>
                      <a:pt x="202" y="14"/>
                    </a:lnTo>
                    <a:lnTo>
                      <a:pt x="174" y="28"/>
                    </a:lnTo>
                    <a:lnTo>
                      <a:pt x="160" y="38"/>
                    </a:lnTo>
                    <a:lnTo>
                      <a:pt x="146" y="48"/>
                    </a:lnTo>
                    <a:lnTo>
                      <a:pt x="146" y="4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2659063" y="817563"/>
                <a:ext cx="784225" cy="409575"/>
              </a:xfrm>
              <a:custGeom>
                <a:avLst/>
                <a:gdLst/>
                <a:ahLst/>
                <a:cxnLst>
                  <a:cxn ang="0">
                    <a:pos x="330" y="236"/>
                  </a:cxn>
                  <a:cxn ang="0">
                    <a:pos x="330" y="236"/>
                  </a:cxn>
                  <a:cxn ang="0">
                    <a:pos x="364" y="208"/>
                  </a:cxn>
                  <a:cxn ang="0">
                    <a:pos x="414" y="164"/>
                  </a:cxn>
                  <a:cxn ang="0">
                    <a:pos x="462" y="118"/>
                  </a:cxn>
                  <a:cxn ang="0">
                    <a:pos x="494" y="86"/>
                  </a:cxn>
                  <a:cxn ang="0">
                    <a:pos x="494" y="86"/>
                  </a:cxn>
                  <a:cxn ang="0">
                    <a:pos x="482" y="76"/>
                  </a:cxn>
                  <a:cxn ang="0">
                    <a:pos x="454" y="48"/>
                  </a:cxn>
                  <a:cxn ang="0">
                    <a:pos x="454" y="48"/>
                  </a:cxn>
                  <a:cxn ang="0">
                    <a:pos x="448" y="46"/>
                  </a:cxn>
                  <a:cxn ang="0">
                    <a:pos x="444" y="46"/>
                  </a:cxn>
                  <a:cxn ang="0">
                    <a:pos x="438" y="48"/>
                  </a:cxn>
                  <a:cxn ang="0">
                    <a:pos x="434" y="52"/>
                  </a:cxn>
                  <a:cxn ang="0">
                    <a:pos x="434" y="52"/>
                  </a:cxn>
                  <a:cxn ang="0">
                    <a:pos x="394" y="88"/>
                  </a:cxn>
                  <a:cxn ang="0">
                    <a:pos x="350" y="130"/>
                  </a:cxn>
                  <a:cxn ang="0">
                    <a:pos x="290" y="182"/>
                  </a:cxn>
                  <a:cxn ang="0">
                    <a:pos x="290" y="182"/>
                  </a:cxn>
                  <a:cxn ang="0">
                    <a:pos x="276" y="192"/>
                  </a:cxn>
                  <a:cxn ang="0">
                    <a:pos x="264" y="200"/>
                  </a:cxn>
                  <a:cxn ang="0">
                    <a:pos x="250" y="204"/>
                  </a:cxn>
                  <a:cxn ang="0">
                    <a:pos x="236" y="206"/>
                  </a:cxn>
                  <a:cxn ang="0">
                    <a:pos x="222" y="206"/>
                  </a:cxn>
                  <a:cxn ang="0">
                    <a:pos x="208" y="202"/>
                  </a:cxn>
                  <a:cxn ang="0">
                    <a:pos x="194" y="196"/>
                  </a:cxn>
                  <a:cxn ang="0">
                    <a:pos x="180" y="188"/>
                  </a:cxn>
                  <a:cxn ang="0">
                    <a:pos x="180" y="188"/>
                  </a:cxn>
                  <a:cxn ang="0">
                    <a:pos x="148" y="162"/>
                  </a:cxn>
                  <a:cxn ang="0">
                    <a:pos x="118" y="134"/>
                  </a:cxn>
                  <a:cxn ang="0">
                    <a:pos x="90" y="104"/>
                  </a:cxn>
                  <a:cxn ang="0">
                    <a:pos x="64" y="76"/>
                  </a:cxn>
                  <a:cxn ang="0">
                    <a:pos x="26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0" y="24"/>
                  </a:cxn>
                  <a:cxn ang="0">
                    <a:pos x="2" y="28"/>
                  </a:cxn>
                  <a:cxn ang="0">
                    <a:pos x="4" y="34"/>
                  </a:cxn>
                  <a:cxn ang="0">
                    <a:pos x="4" y="34"/>
                  </a:cxn>
                  <a:cxn ang="0">
                    <a:pos x="34" y="76"/>
                  </a:cxn>
                  <a:cxn ang="0">
                    <a:pos x="64" y="112"/>
                  </a:cxn>
                  <a:cxn ang="0">
                    <a:pos x="94" y="146"/>
                  </a:cxn>
                  <a:cxn ang="0">
                    <a:pos x="122" y="174"/>
                  </a:cxn>
                  <a:cxn ang="0">
                    <a:pos x="148" y="198"/>
                  </a:cxn>
                  <a:cxn ang="0">
                    <a:pos x="170" y="218"/>
                  </a:cxn>
                  <a:cxn ang="0">
                    <a:pos x="190" y="232"/>
                  </a:cxn>
                  <a:cxn ang="0">
                    <a:pos x="204" y="242"/>
                  </a:cxn>
                  <a:cxn ang="0">
                    <a:pos x="204" y="242"/>
                  </a:cxn>
                  <a:cxn ang="0">
                    <a:pos x="220" y="248"/>
                  </a:cxn>
                  <a:cxn ang="0">
                    <a:pos x="234" y="254"/>
                  </a:cxn>
                  <a:cxn ang="0">
                    <a:pos x="250" y="258"/>
                  </a:cxn>
                  <a:cxn ang="0">
                    <a:pos x="266" y="258"/>
                  </a:cxn>
                  <a:cxn ang="0">
                    <a:pos x="282" y="258"/>
                  </a:cxn>
                  <a:cxn ang="0">
                    <a:pos x="298" y="254"/>
                  </a:cxn>
                  <a:cxn ang="0">
                    <a:pos x="314" y="246"/>
                  </a:cxn>
                  <a:cxn ang="0">
                    <a:pos x="330" y="236"/>
                  </a:cxn>
                  <a:cxn ang="0">
                    <a:pos x="330" y="236"/>
                  </a:cxn>
                </a:cxnLst>
                <a:rect l="0" t="0" r="r" b="b"/>
                <a:pathLst>
                  <a:path w="494" h="258">
                    <a:moveTo>
                      <a:pt x="330" y="236"/>
                    </a:moveTo>
                    <a:lnTo>
                      <a:pt x="330" y="236"/>
                    </a:lnTo>
                    <a:lnTo>
                      <a:pt x="364" y="208"/>
                    </a:lnTo>
                    <a:lnTo>
                      <a:pt x="414" y="164"/>
                    </a:lnTo>
                    <a:lnTo>
                      <a:pt x="462" y="118"/>
                    </a:lnTo>
                    <a:lnTo>
                      <a:pt x="494" y="86"/>
                    </a:lnTo>
                    <a:lnTo>
                      <a:pt x="494" y="86"/>
                    </a:lnTo>
                    <a:lnTo>
                      <a:pt x="482" y="76"/>
                    </a:lnTo>
                    <a:lnTo>
                      <a:pt x="454" y="48"/>
                    </a:lnTo>
                    <a:lnTo>
                      <a:pt x="454" y="48"/>
                    </a:lnTo>
                    <a:lnTo>
                      <a:pt x="448" y="46"/>
                    </a:lnTo>
                    <a:lnTo>
                      <a:pt x="444" y="46"/>
                    </a:lnTo>
                    <a:lnTo>
                      <a:pt x="438" y="48"/>
                    </a:lnTo>
                    <a:lnTo>
                      <a:pt x="434" y="52"/>
                    </a:lnTo>
                    <a:lnTo>
                      <a:pt x="434" y="52"/>
                    </a:lnTo>
                    <a:lnTo>
                      <a:pt x="394" y="88"/>
                    </a:lnTo>
                    <a:lnTo>
                      <a:pt x="350" y="130"/>
                    </a:lnTo>
                    <a:lnTo>
                      <a:pt x="290" y="182"/>
                    </a:lnTo>
                    <a:lnTo>
                      <a:pt x="290" y="182"/>
                    </a:lnTo>
                    <a:lnTo>
                      <a:pt x="276" y="192"/>
                    </a:lnTo>
                    <a:lnTo>
                      <a:pt x="264" y="200"/>
                    </a:lnTo>
                    <a:lnTo>
                      <a:pt x="250" y="204"/>
                    </a:lnTo>
                    <a:lnTo>
                      <a:pt x="236" y="206"/>
                    </a:lnTo>
                    <a:lnTo>
                      <a:pt x="222" y="206"/>
                    </a:lnTo>
                    <a:lnTo>
                      <a:pt x="208" y="202"/>
                    </a:lnTo>
                    <a:lnTo>
                      <a:pt x="194" y="196"/>
                    </a:lnTo>
                    <a:lnTo>
                      <a:pt x="180" y="188"/>
                    </a:lnTo>
                    <a:lnTo>
                      <a:pt x="180" y="188"/>
                    </a:lnTo>
                    <a:lnTo>
                      <a:pt x="148" y="162"/>
                    </a:lnTo>
                    <a:lnTo>
                      <a:pt x="118" y="134"/>
                    </a:lnTo>
                    <a:lnTo>
                      <a:pt x="90" y="104"/>
                    </a:lnTo>
                    <a:lnTo>
                      <a:pt x="64" y="76"/>
                    </a:lnTo>
                    <a:lnTo>
                      <a:pt x="26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2" y="28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34" y="76"/>
                    </a:lnTo>
                    <a:lnTo>
                      <a:pt x="64" y="112"/>
                    </a:lnTo>
                    <a:lnTo>
                      <a:pt x="94" y="146"/>
                    </a:lnTo>
                    <a:lnTo>
                      <a:pt x="122" y="174"/>
                    </a:lnTo>
                    <a:lnTo>
                      <a:pt x="148" y="198"/>
                    </a:lnTo>
                    <a:lnTo>
                      <a:pt x="170" y="218"/>
                    </a:lnTo>
                    <a:lnTo>
                      <a:pt x="190" y="232"/>
                    </a:lnTo>
                    <a:lnTo>
                      <a:pt x="204" y="242"/>
                    </a:lnTo>
                    <a:lnTo>
                      <a:pt x="204" y="242"/>
                    </a:lnTo>
                    <a:lnTo>
                      <a:pt x="220" y="248"/>
                    </a:lnTo>
                    <a:lnTo>
                      <a:pt x="234" y="254"/>
                    </a:lnTo>
                    <a:lnTo>
                      <a:pt x="250" y="258"/>
                    </a:lnTo>
                    <a:lnTo>
                      <a:pt x="266" y="258"/>
                    </a:lnTo>
                    <a:lnTo>
                      <a:pt x="282" y="258"/>
                    </a:lnTo>
                    <a:lnTo>
                      <a:pt x="298" y="254"/>
                    </a:lnTo>
                    <a:lnTo>
                      <a:pt x="314" y="246"/>
                    </a:lnTo>
                    <a:lnTo>
                      <a:pt x="330" y="236"/>
                    </a:lnTo>
                    <a:lnTo>
                      <a:pt x="330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2659063" y="915988"/>
                <a:ext cx="901700" cy="450850"/>
              </a:xfrm>
              <a:custGeom>
                <a:avLst/>
                <a:gdLst/>
                <a:ahLst/>
                <a:cxnLst>
                  <a:cxn ang="0">
                    <a:pos x="422" y="236"/>
                  </a:cxn>
                  <a:cxn ang="0">
                    <a:pos x="422" y="236"/>
                  </a:cxn>
                  <a:cxn ang="0">
                    <a:pos x="466" y="200"/>
                  </a:cxn>
                  <a:cxn ang="0">
                    <a:pos x="510" y="160"/>
                  </a:cxn>
                  <a:cxn ang="0">
                    <a:pos x="546" y="126"/>
                  </a:cxn>
                  <a:cxn ang="0">
                    <a:pos x="568" y="104"/>
                  </a:cxn>
                  <a:cxn ang="0">
                    <a:pos x="568" y="104"/>
                  </a:cxn>
                  <a:cxn ang="0">
                    <a:pos x="558" y="94"/>
                  </a:cxn>
                  <a:cxn ang="0">
                    <a:pos x="534" y="66"/>
                  </a:cxn>
                  <a:cxn ang="0">
                    <a:pos x="534" y="66"/>
                  </a:cxn>
                  <a:cxn ang="0">
                    <a:pos x="530" y="64"/>
                  </a:cxn>
                  <a:cxn ang="0">
                    <a:pos x="526" y="64"/>
                  </a:cxn>
                  <a:cxn ang="0">
                    <a:pos x="522" y="68"/>
                  </a:cxn>
                  <a:cxn ang="0">
                    <a:pos x="522" y="68"/>
                  </a:cxn>
                  <a:cxn ang="0">
                    <a:pos x="438" y="144"/>
                  </a:cxn>
                  <a:cxn ang="0">
                    <a:pos x="402" y="178"/>
                  </a:cxn>
                  <a:cxn ang="0">
                    <a:pos x="372" y="202"/>
                  </a:cxn>
                  <a:cxn ang="0">
                    <a:pos x="372" y="202"/>
                  </a:cxn>
                  <a:cxn ang="0">
                    <a:pos x="348" y="218"/>
                  </a:cxn>
                  <a:cxn ang="0">
                    <a:pos x="326" y="228"/>
                  </a:cxn>
                  <a:cxn ang="0">
                    <a:pos x="302" y="236"/>
                  </a:cxn>
                  <a:cxn ang="0">
                    <a:pos x="278" y="238"/>
                  </a:cxn>
                  <a:cxn ang="0">
                    <a:pos x="252" y="236"/>
                  </a:cxn>
                  <a:cxn ang="0">
                    <a:pos x="228" y="228"/>
                  </a:cxn>
                  <a:cxn ang="0">
                    <a:pos x="202" y="216"/>
                  </a:cxn>
                  <a:cxn ang="0">
                    <a:pos x="178" y="198"/>
                  </a:cxn>
                  <a:cxn ang="0">
                    <a:pos x="178" y="198"/>
                  </a:cxn>
                  <a:cxn ang="0">
                    <a:pos x="140" y="166"/>
                  </a:cxn>
                  <a:cxn ang="0">
                    <a:pos x="98" y="126"/>
                  </a:cxn>
                  <a:cxn ang="0">
                    <a:pos x="98" y="126"/>
                  </a:cxn>
                  <a:cxn ang="0">
                    <a:pos x="70" y="92"/>
                  </a:cxn>
                  <a:cxn ang="0">
                    <a:pos x="44" y="6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6" y="38"/>
                  </a:cxn>
                  <a:cxn ang="0">
                    <a:pos x="6" y="38"/>
                  </a:cxn>
                  <a:cxn ang="0">
                    <a:pos x="14" y="52"/>
                  </a:cxn>
                  <a:cxn ang="0">
                    <a:pos x="30" y="76"/>
                  </a:cxn>
                  <a:cxn ang="0">
                    <a:pos x="50" y="106"/>
                  </a:cxn>
                  <a:cxn ang="0">
                    <a:pos x="76" y="138"/>
                  </a:cxn>
                  <a:cxn ang="0">
                    <a:pos x="76" y="138"/>
                  </a:cxn>
                  <a:cxn ang="0">
                    <a:pos x="104" y="168"/>
                  </a:cxn>
                  <a:cxn ang="0">
                    <a:pos x="128" y="194"/>
                  </a:cxn>
                  <a:cxn ang="0">
                    <a:pos x="150" y="214"/>
                  </a:cxn>
                  <a:cxn ang="0">
                    <a:pos x="170" y="230"/>
                  </a:cxn>
                  <a:cxn ang="0">
                    <a:pos x="188" y="244"/>
                  </a:cxn>
                  <a:cxn ang="0">
                    <a:pos x="204" y="254"/>
                  </a:cxn>
                  <a:cxn ang="0">
                    <a:pos x="230" y="268"/>
                  </a:cxn>
                  <a:cxn ang="0">
                    <a:pos x="230" y="268"/>
                  </a:cxn>
                  <a:cxn ang="0">
                    <a:pos x="246" y="276"/>
                  </a:cxn>
                  <a:cxn ang="0">
                    <a:pos x="266" y="280"/>
                  </a:cxn>
                  <a:cxn ang="0">
                    <a:pos x="288" y="284"/>
                  </a:cxn>
                  <a:cxn ang="0">
                    <a:pos x="314" y="282"/>
                  </a:cxn>
                  <a:cxn ang="0">
                    <a:pos x="340" y="278"/>
                  </a:cxn>
                  <a:cxn ang="0">
                    <a:pos x="366" y="270"/>
                  </a:cxn>
                  <a:cxn ang="0">
                    <a:pos x="394" y="256"/>
                  </a:cxn>
                  <a:cxn ang="0">
                    <a:pos x="408" y="246"/>
                  </a:cxn>
                  <a:cxn ang="0">
                    <a:pos x="422" y="236"/>
                  </a:cxn>
                  <a:cxn ang="0">
                    <a:pos x="422" y="236"/>
                  </a:cxn>
                </a:cxnLst>
                <a:rect l="0" t="0" r="r" b="b"/>
                <a:pathLst>
                  <a:path w="568" h="284">
                    <a:moveTo>
                      <a:pt x="422" y="236"/>
                    </a:moveTo>
                    <a:lnTo>
                      <a:pt x="422" y="236"/>
                    </a:lnTo>
                    <a:lnTo>
                      <a:pt x="466" y="200"/>
                    </a:lnTo>
                    <a:lnTo>
                      <a:pt x="510" y="160"/>
                    </a:lnTo>
                    <a:lnTo>
                      <a:pt x="546" y="126"/>
                    </a:lnTo>
                    <a:lnTo>
                      <a:pt x="568" y="104"/>
                    </a:lnTo>
                    <a:lnTo>
                      <a:pt x="568" y="104"/>
                    </a:lnTo>
                    <a:lnTo>
                      <a:pt x="558" y="94"/>
                    </a:lnTo>
                    <a:lnTo>
                      <a:pt x="534" y="66"/>
                    </a:lnTo>
                    <a:lnTo>
                      <a:pt x="534" y="66"/>
                    </a:lnTo>
                    <a:lnTo>
                      <a:pt x="530" y="64"/>
                    </a:lnTo>
                    <a:lnTo>
                      <a:pt x="526" y="64"/>
                    </a:lnTo>
                    <a:lnTo>
                      <a:pt x="522" y="68"/>
                    </a:lnTo>
                    <a:lnTo>
                      <a:pt x="522" y="68"/>
                    </a:lnTo>
                    <a:lnTo>
                      <a:pt x="438" y="144"/>
                    </a:lnTo>
                    <a:lnTo>
                      <a:pt x="402" y="178"/>
                    </a:lnTo>
                    <a:lnTo>
                      <a:pt x="372" y="202"/>
                    </a:lnTo>
                    <a:lnTo>
                      <a:pt x="372" y="202"/>
                    </a:lnTo>
                    <a:lnTo>
                      <a:pt x="348" y="218"/>
                    </a:lnTo>
                    <a:lnTo>
                      <a:pt x="326" y="228"/>
                    </a:lnTo>
                    <a:lnTo>
                      <a:pt x="302" y="236"/>
                    </a:lnTo>
                    <a:lnTo>
                      <a:pt x="278" y="238"/>
                    </a:lnTo>
                    <a:lnTo>
                      <a:pt x="252" y="236"/>
                    </a:lnTo>
                    <a:lnTo>
                      <a:pt x="228" y="228"/>
                    </a:lnTo>
                    <a:lnTo>
                      <a:pt x="202" y="216"/>
                    </a:lnTo>
                    <a:lnTo>
                      <a:pt x="178" y="198"/>
                    </a:lnTo>
                    <a:lnTo>
                      <a:pt x="178" y="198"/>
                    </a:lnTo>
                    <a:lnTo>
                      <a:pt x="140" y="166"/>
                    </a:lnTo>
                    <a:lnTo>
                      <a:pt x="98" y="126"/>
                    </a:lnTo>
                    <a:lnTo>
                      <a:pt x="98" y="126"/>
                    </a:lnTo>
                    <a:lnTo>
                      <a:pt x="70" y="92"/>
                    </a:lnTo>
                    <a:lnTo>
                      <a:pt x="44" y="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6" y="38"/>
                    </a:lnTo>
                    <a:lnTo>
                      <a:pt x="6" y="38"/>
                    </a:lnTo>
                    <a:lnTo>
                      <a:pt x="14" y="52"/>
                    </a:lnTo>
                    <a:lnTo>
                      <a:pt x="30" y="76"/>
                    </a:lnTo>
                    <a:lnTo>
                      <a:pt x="50" y="106"/>
                    </a:lnTo>
                    <a:lnTo>
                      <a:pt x="76" y="138"/>
                    </a:lnTo>
                    <a:lnTo>
                      <a:pt x="76" y="138"/>
                    </a:lnTo>
                    <a:lnTo>
                      <a:pt x="104" y="168"/>
                    </a:lnTo>
                    <a:lnTo>
                      <a:pt x="128" y="194"/>
                    </a:lnTo>
                    <a:lnTo>
                      <a:pt x="150" y="214"/>
                    </a:lnTo>
                    <a:lnTo>
                      <a:pt x="170" y="230"/>
                    </a:lnTo>
                    <a:lnTo>
                      <a:pt x="188" y="244"/>
                    </a:lnTo>
                    <a:lnTo>
                      <a:pt x="204" y="254"/>
                    </a:lnTo>
                    <a:lnTo>
                      <a:pt x="230" y="268"/>
                    </a:lnTo>
                    <a:lnTo>
                      <a:pt x="230" y="268"/>
                    </a:lnTo>
                    <a:lnTo>
                      <a:pt x="246" y="276"/>
                    </a:lnTo>
                    <a:lnTo>
                      <a:pt x="266" y="280"/>
                    </a:lnTo>
                    <a:lnTo>
                      <a:pt x="288" y="284"/>
                    </a:lnTo>
                    <a:lnTo>
                      <a:pt x="314" y="282"/>
                    </a:lnTo>
                    <a:lnTo>
                      <a:pt x="340" y="278"/>
                    </a:lnTo>
                    <a:lnTo>
                      <a:pt x="366" y="270"/>
                    </a:lnTo>
                    <a:lnTo>
                      <a:pt x="394" y="256"/>
                    </a:lnTo>
                    <a:lnTo>
                      <a:pt x="408" y="246"/>
                    </a:lnTo>
                    <a:lnTo>
                      <a:pt x="422" y="236"/>
                    </a:lnTo>
                    <a:lnTo>
                      <a:pt x="422" y="23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3827463" y="471488"/>
                <a:ext cx="387350" cy="4445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108" y="0"/>
                  </a:cxn>
                  <a:cxn ang="0">
                    <a:pos x="108" y="52"/>
                  </a:cxn>
                  <a:cxn ang="0">
                    <a:pos x="0" y="52"/>
                  </a:cxn>
                  <a:cxn ang="0">
                    <a:pos x="0" y="200"/>
                  </a:cxn>
                  <a:cxn ang="0">
                    <a:pos x="108" y="200"/>
                  </a:cxn>
                  <a:cxn ang="0">
                    <a:pos x="108" y="280"/>
                  </a:cxn>
                  <a:cxn ang="0">
                    <a:pos x="136" y="280"/>
                  </a:cxn>
                  <a:cxn ang="0">
                    <a:pos x="136" y="200"/>
                  </a:cxn>
                  <a:cxn ang="0">
                    <a:pos x="244" y="200"/>
                  </a:cxn>
                  <a:cxn ang="0">
                    <a:pos x="244" y="52"/>
                  </a:cxn>
                  <a:cxn ang="0">
                    <a:pos x="136" y="52"/>
                  </a:cxn>
                  <a:cxn ang="0">
                    <a:pos x="136" y="0"/>
                  </a:cxn>
                  <a:cxn ang="0">
                    <a:pos x="108" y="78"/>
                  </a:cxn>
                  <a:cxn ang="0">
                    <a:pos x="108" y="174"/>
                  </a:cxn>
                  <a:cxn ang="0">
                    <a:pos x="28" y="174"/>
                  </a:cxn>
                  <a:cxn ang="0">
                    <a:pos x="28" y="78"/>
                  </a:cxn>
                  <a:cxn ang="0">
                    <a:pos x="108" y="78"/>
                  </a:cxn>
                  <a:cxn ang="0">
                    <a:pos x="216" y="78"/>
                  </a:cxn>
                  <a:cxn ang="0">
                    <a:pos x="216" y="174"/>
                  </a:cxn>
                  <a:cxn ang="0">
                    <a:pos x="136" y="174"/>
                  </a:cxn>
                  <a:cxn ang="0">
                    <a:pos x="136" y="78"/>
                  </a:cxn>
                  <a:cxn ang="0">
                    <a:pos x="216" y="78"/>
                  </a:cxn>
                </a:cxnLst>
                <a:rect l="0" t="0" r="r" b="b"/>
                <a:pathLst>
                  <a:path w="244" h="280">
                    <a:moveTo>
                      <a:pt x="136" y="0"/>
                    </a:moveTo>
                    <a:lnTo>
                      <a:pt x="108" y="0"/>
                    </a:lnTo>
                    <a:lnTo>
                      <a:pt x="108" y="52"/>
                    </a:lnTo>
                    <a:lnTo>
                      <a:pt x="0" y="52"/>
                    </a:lnTo>
                    <a:lnTo>
                      <a:pt x="0" y="200"/>
                    </a:lnTo>
                    <a:lnTo>
                      <a:pt x="108" y="200"/>
                    </a:lnTo>
                    <a:lnTo>
                      <a:pt x="108" y="280"/>
                    </a:lnTo>
                    <a:lnTo>
                      <a:pt x="136" y="280"/>
                    </a:lnTo>
                    <a:lnTo>
                      <a:pt x="136" y="200"/>
                    </a:lnTo>
                    <a:lnTo>
                      <a:pt x="244" y="200"/>
                    </a:lnTo>
                    <a:lnTo>
                      <a:pt x="244" y="52"/>
                    </a:lnTo>
                    <a:lnTo>
                      <a:pt x="136" y="52"/>
                    </a:lnTo>
                    <a:lnTo>
                      <a:pt x="136" y="0"/>
                    </a:lnTo>
                    <a:close/>
                    <a:moveTo>
                      <a:pt x="108" y="78"/>
                    </a:moveTo>
                    <a:lnTo>
                      <a:pt x="108" y="174"/>
                    </a:lnTo>
                    <a:lnTo>
                      <a:pt x="28" y="174"/>
                    </a:lnTo>
                    <a:lnTo>
                      <a:pt x="28" y="78"/>
                    </a:lnTo>
                    <a:lnTo>
                      <a:pt x="108" y="78"/>
                    </a:lnTo>
                    <a:close/>
                    <a:moveTo>
                      <a:pt x="216" y="78"/>
                    </a:moveTo>
                    <a:lnTo>
                      <a:pt x="216" y="174"/>
                    </a:lnTo>
                    <a:lnTo>
                      <a:pt x="136" y="174"/>
                    </a:lnTo>
                    <a:lnTo>
                      <a:pt x="136" y="78"/>
                    </a:lnTo>
                    <a:lnTo>
                      <a:pt x="216" y="7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4551363" y="700088"/>
                <a:ext cx="79375" cy="825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4" y="32"/>
                  </a:cxn>
                  <a:cxn ang="0">
                    <a:pos x="28" y="48"/>
                  </a:cxn>
                  <a:cxn ang="0">
                    <a:pos x="30" y="52"/>
                  </a:cxn>
                  <a:cxn ang="0">
                    <a:pos x="50" y="36"/>
                  </a:cxn>
                  <a:cxn ang="0">
                    <a:pos x="50" y="34"/>
                  </a:cxn>
                  <a:cxn ang="0">
                    <a:pos x="50" y="34"/>
                  </a:cxn>
                  <a:cxn ang="0">
                    <a:pos x="22" y="2"/>
                  </a:cxn>
                  <a:cxn ang="0">
                    <a:pos x="20" y="0"/>
                  </a:cxn>
                </a:cxnLst>
                <a:rect l="0" t="0" r="r" b="b"/>
                <a:pathLst>
                  <a:path w="50" h="52">
                    <a:moveTo>
                      <a:pt x="20" y="0"/>
                    </a:move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4" y="32"/>
                    </a:lnTo>
                    <a:lnTo>
                      <a:pt x="28" y="48"/>
                    </a:lnTo>
                    <a:lnTo>
                      <a:pt x="30" y="52"/>
                    </a:lnTo>
                    <a:lnTo>
                      <a:pt x="50" y="36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22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4386263" y="560388"/>
                <a:ext cx="263525" cy="266700"/>
              </a:xfrm>
              <a:custGeom>
                <a:avLst/>
                <a:gdLst/>
                <a:ahLst/>
                <a:cxnLst>
                  <a:cxn ang="0">
                    <a:pos x="166" y="144"/>
                  </a:cxn>
                  <a:cxn ang="0">
                    <a:pos x="96" y="144"/>
                  </a:cxn>
                  <a:cxn ang="0">
                    <a:pos x="96" y="86"/>
                  </a:cxn>
                  <a:cxn ang="0">
                    <a:pos x="156" y="86"/>
                  </a:cxn>
                  <a:cxn ang="0">
                    <a:pos x="156" y="62"/>
                  </a:cxn>
                  <a:cxn ang="0">
                    <a:pos x="96" y="62"/>
                  </a:cxn>
                  <a:cxn ang="0">
                    <a:pos x="96" y="24"/>
                  </a:cxn>
                  <a:cxn ang="0">
                    <a:pos x="162" y="24"/>
                  </a:cxn>
                  <a:cxn ang="0">
                    <a:pos x="162" y="0"/>
                  </a:cxn>
                  <a:cxn ang="0">
                    <a:pos x="6" y="0"/>
                  </a:cxn>
                  <a:cxn ang="0">
                    <a:pos x="6" y="24"/>
                  </a:cxn>
                  <a:cxn ang="0">
                    <a:pos x="70" y="24"/>
                  </a:cxn>
                  <a:cxn ang="0">
                    <a:pos x="70" y="62"/>
                  </a:cxn>
                  <a:cxn ang="0">
                    <a:pos x="10" y="62"/>
                  </a:cxn>
                  <a:cxn ang="0">
                    <a:pos x="10" y="86"/>
                  </a:cxn>
                  <a:cxn ang="0">
                    <a:pos x="70" y="86"/>
                  </a:cxn>
                  <a:cxn ang="0">
                    <a:pos x="70" y="144"/>
                  </a:cxn>
                  <a:cxn ang="0">
                    <a:pos x="0" y="144"/>
                  </a:cxn>
                  <a:cxn ang="0">
                    <a:pos x="0" y="168"/>
                  </a:cxn>
                  <a:cxn ang="0">
                    <a:pos x="166" y="168"/>
                  </a:cxn>
                  <a:cxn ang="0">
                    <a:pos x="166" y="144"/>
                  </a:cxn>
                </a:cxnLst>
                <a:rect l="0" t="0" r="r" b="b"/>
                <a:pathLst>
                  <a:path w="166" h="168">
                    <a:moveTo>
                      <a:pt x="166" y="144"/>
                    </a:moveTo>
                    <a:lnTo>
                      <a:pt x="96" y="144"/>
                    </a:lnTo>
                    <a:lnTo>
                      <a:pt x="96" y="86"/>
                    </a:lnTo>
                    <a:lnTo>
                      <a:pt x="156" y="86"/>
                    </a:lnTo>
                    <a:lnTo>
                      <a:pt x="156" y="62"/>
                    </a:lnTo>
                    <a:lnTo>
                      <a:pt x="96" y="62"/>
                    </a:lnTo>
                    <a:lnTo>
                      <a:pt x="96" y="24"/>
                    </a:lnTo>
                    <a:lnTo>
                      <a:pt x="162" y="24"/>
                    </a:lnTo>
                    <a:lnTo>
                      <a:pt x="162" y="0"/>
                    </a:lnTo>
                    <a:lnTo>
                      <a:pt x="6" y="0"/>
                    </a:lnTo>
                    <a:lnTo>
                      <a:pt x="6" y="24"/>
                    </a:lnTo>
                    <a:lnTo>
                      <a:pt x="70" y="24"/>
                    </a:lnTo>
                    <a:lnTo>
                      <a:pt x="70" y="62"/>
                    </a:lnTo>
                    <a:lnTo>
                      <a:pt x="10" y="62"/>
                    </a:lnTo>
                    <a:lnTo>
                      <a:pt x="10" y="86"/>
                    </a:lnTo>
                    <a:lnTo>
                      <a:pt x="70" y="86"/>
                    </a:lnTo>
                    <a:lnTo>
                      <a:pt x="70" y="144"/>
                    </a:lnTo>
                    <a:lnTo>
                      <a:pt x="0" y="144"/>
                    </a:lnTo>
                    <a:lnTo>
                      <a:pt x="0" y="168"/>
                    </a:lnTo>
                    <a:lnTo>
                      <a:pt x="166" y="168"/>
                    </a:lnTo>
                    <a:lnTo>
                      <a:pt x="166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6" name="Freeform 14"/>
              <p:cNvSpPr>
                <a:spLocks noEditPoints="1"/>
              </p:cNvSpPr>
              <p:nvPr/>
            </p:nvSpPr>
            <p:spPr bwMode="auto">
              <a:xfrm>
                <a:off x="4322763" y="487363"/>
                <a:ext cx="393700" cy="415925"/>
              </a:xfrm>
              <a:custGeom>
                <a:avLst/>
                <a:gdLst/>
                <a:ahLst/>
                <a:cxnLst>
                  <a:cxn ang="0">
                    <a:pos x="0" y="262"/>
                  </a:cxn>
                  <a:cxn ang="0">
                    <a:pos x="248" y="262"/>
                  </a:cxn>
                  <a:cxn ang="0">
                    <a:pos x="248" y="0"/>
                  </a:cxn>
                  <a:cxn ang="0">
                    <a:pos x="0" y="0"/>
                  </a:cxn>
                  <a:cxn ang="0">
                    <a:pos x="0" y="262"/>
                  </a:cxn>
                  <a:cxn ang="0">
                    <a:pos x="222" y="24"/>
                  </a:cxn>
                  <a:cxn ang="0">
                    <a:pos x="222" y="236"/>
                  </a:cxn>
                  <a:cxn ang="0">
                    <a:pos x="26" y="236"/>
                  </a:cxn>
                  <a:cxn ang="0">
                    <a:pos x="26" y="24"/>
                  </a:cxn>
                  <a:cxn ang="0">
                    <a:pos x="222" y="24"/>
                  </a:cxn>
                </a:cxnLst>
                <a:rect l="0" t="0" r="r" b="b"/>
                <a:pathLst>
                  <a:path w="248" h="262">
                    <a:moveTo>
                      <a:pt x="0" y="262"/>
                    </a:moveTo>
                    <a:lnTo>
                      <a:pt x="248" y="262"/>
                    </a:lnTo>
                    <a:lnTo>
                      <a:pt x="248" y="0"/>
                    </a:lnTo>
                    <a:lnTo>
                      <a:pt x="0" y="0"/>
                    </a:lnTo>
                    <a:lnTo>
                      <a:pt x="0" y="262"/>
                    </a:lnTo>
                    <a:close/>
                    <a:moveTo>
                      <a:pt x="222" y="24"/>
                    </a:moveTo>
                    <a:lnTo>
                      <a:pt x="222" y="236"/>
                    </a:lnTo>
                    <a:lnTo>
                      <a:pt x="26" y="236"/>
                    </a:lnTo>
                    <a:lnTo>
                      <a:pt x="26" y="24"/>
                    </a:lnTo>
                    <a:lnTo>
                      <a:pt x="222" y="2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4795838" y="487363"/>
                <a:ext cx="190500" cy="428625"/>
              </a:xfrm>
              <a:custGeom>
                <a:avLst/>
                <a:gdLst/>
                <a:ahLst/>
                <a:cxnLst>
                  <a:cxn ang="0">
                    <a:pos x="118" y="150"/>
                  </a:cxn>
                  <a:cxn ang="0">
                    <a:pos x="118" y="150"/>
                  </a:cxn>
                  <a:cxn ang="0">
                    <a:pos x="74" y="114"/>
                  </a:cxn>
                  <a:cxn ang="0">
                    <a:pos x="74" y="100"/>
                  </a:cxn>
                  <a:cxn ang="0">
                    <a:pos x="112" y="100"/>
                  </a:cxn>
                  <a:cxn ang="0">
                    <a:pos x="112" y="74"/>
                  </a:cxn>
                  <a:cxn ang="0">
                    <a:pos x="74" y="74"/>
                  </a:cxn>
                  <a:cxn ang="0">
                    <a:pos x="74" y="34"/>
                  </a:cxn>
                  <a:cxn ang="0">
                    <a:pos x="74" y="34"/>
                  </a:cxn>
                  <a:cxn ang="0">
                    <a:pos x="104" y="28"/>
                  </a:cxn>
                  <a:cxn ang="0">
                    <a:pos x="114" y="26"/>
                  </a:cxn>
                  <a:cxn ang="0">
                    <a:pos x="108" y="0"/>
                  </a:cxn>
                  <a:cxn ang="0">
                    <a:pos x="108" y="0"/>
                  </a:cxn>
                  <a:cxn ang="0">
                    <a:pos x="92" y="4"/>
                  </a:cxn>
                  <a:cxn ang="0">
                    <a:pos x="58" y="10"/>
                  </a:cxn>
                  <a:cxn ang="0">
                    <a:pos x="58" y="10"/>
                  </a:cxn>
                  <a:cxn ang="0">
                    <a:pos x="8" y="16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48" y="36"/>
                  </a:cxn>
                  <a:cxn ang="0">
                    <a:pos x="48" y="74"/>
                  </a:cxn>
                  <a:cxn ang="0">
                    <a:pos x="4" y="74"/>
                  </a:cxn>
                  <a:cxn ang="0">
                    <a:pos x="4" y="100"/>
                  </a:cxn>
                  <a:cxn ang="0">
                    <a:pos x="44" y="100"/>
                  </a:cxn>
                  <a:cxn ang="0">
                    <a:pos x="44" y="100"/>
                  </a:cxn>
                  <a:cxn ang="0">
                    <a:pos x="36" y="124"/>
                  </a:cxn>
                  <a:cxn ang="0">
                    <a:pos x="24" y="148"/>
                  </a:cxn>
                  <a:cxn ang="0">
                    <a:pos x="12" y="170"/>
                  </a:cxn>
                  <a:cxn ang="0">
                    <a:pos x="0" y="192"/>
                  </a:cxn>
                  <a:cxn ang="0">
                    <a:pos x="0" y="192"/>
                  </a:cxn>
                  <a:cxn ang="0">
                    <a:pos x="18" y="212"/>
                  </a:cxn>
                  <a:cxn ang="0">
                    <a:pos x="18" y="212"/>
                  </a:cxn>
                  <a:cxn ang="0">
                    <a:pos x="34" y="186"/>
                  </a:cxn>
                  <a:cxn ang="0">
                    <a:pos x="48" y="158"/>
                  </a:cxn>
                  <a:cxn ang="0">
                    <a:pos x="48" y="270"/>
                  </a:cxn>
                  <a:cxn ang="0">
                    <a:pos x="74" y="270"/>
                  </a:cxn>
                  <a:cxn ang="0">
                    <a:pos x="74" y="146"/>
                  </a:cxn>
                  <a:cxn ang="0">
                    <a:pos x="74" y="146"/>
                  </a:cxn>
                  <a:cxn ang="0">
                    <a:pos x="100" y="172"/>
                  </a:cxn>
                  <a:cxn ang="0">
                    <a:pos x="102" y="172"/>
                  </a:cxn>
                  <a:cxn ang="0">
                    <a:pos x="120" y="152"/>
                  </a:cxn>
                  <a:cxn ang="0">
                    <a:pos x="118" y="150"/>
                  </a:cxn>
                </a:cxnLst>
                <a:rect l="0" t="0" r="r" b="b"/>
                <a:pathLst>
                  <a:path w="120" h="270">
                    <a:moveTo>
                      <a:pt x="118" y="150"/>
                    </a:moveTo>
                    <a:lnTo>
                      <a:pt x="118" y="150"/>
                    </a:lnTo>
                    <a:lnTo>
                      <a:pt x="74" y="114"/>
                    </a:lnTo>
                    <a:lnTo>
                      <a:pt x="74" y="100"/>
                    </a:lnTo>
                    <a:lnTo>
                      <a:pt x="112" y="100"/>
                    </a:lnTo>
                    <a:lnTo>
                      <a:pt x="112" y="74"/>
                    </a:lnTo>
                    <a:lnTo>
                      <a:pt x="74" y="74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104" y="28"/>
                    </a:lnTo>
                    <a:lnTo>
                      <a:pt x="114" y="26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2" y="4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8" y="16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48" y="36"/>
                    </a:lnTo>
                    <a:lnTo>
                      <a:pt x="48" y="74"/>
                    </a:lnTo>
                    <a:lnTo>
                      <a:pt x="4" y="74"/>
                    </a:lnTo>
                    <a:lnTo>
                      <a:pt x="4" y="100"/>
                    </a:lnTo>
                    <a:lnTo>
                      <a:pt x="44" y="100"/>
                    </a:lnTo>
                    <a:lnTo>
                      <a:pt x="44" y="100"/>
                    </a:lnTo>
                    <a:lnTo>
                      <a:pt x="36" y="124"/>
                    </a:lnTo>
                    <a:lnTo>
                      <a:pt x="24" y="148"/>
                    </a:lnTo>
                    <a:lnTo>
                      <a:pt x="12" y="170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18" y="212"/>
                    </a:lnTo>
                    <a:lnTo>
                      <a:pt x="18" y="212"/>
                    </a:lnTo>
                    <a:lnTo>
                      <a:pt x="34" y="186"/>
                    </a:lnTo>
                    <a:lnTo>
                      <a:pt x="48" y="158"/>
                    </a:lnTo>
                    <a:lnTo>
                      <a:pt x="48" y="270"/>
                    </a:lnTo>
                    <a:lnTo>
                      <a:pt x="74" y="270"/>
                    </a:lnTo>
                    <a:lnTo>
                      <a:pt x="74" y="146"/>
                    </a:lnTo>
                    <a:lnTo>
                      <a:pt x="74" y="146"/>
                    </a:lnTo>
                    <a:lnTo>
                      <a:pt x="100" y="172"/>
                    </a:lnTo>
                    <a:lnTo>
                      <a:pt x="102" y="172"/>
                    </a:lnTo>
                    <a:lnTo>
                      <a:pt x="120" y="152"/>
                    </a:lnTo>
                    <a:lnTo>
                      <a:pt x="118" y="15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8" name="Freeform 16"/>
              <p:cNvSpPr>
                <a:spLocks/>
              </p:cNvSpPr>
              <p:nvPr/>
            </p:nvSpPr>
            <p:spPr bwMode="auto">
              <a:xfrm>
                <a:off x="4951413" y="468313"/>
                <a:ext cx="288925" cy="444500"/>
              </a:xfrm>
              <a:custGeom>
                <a:avLst/>
                <a:gdLst/>
                <a:ahLst/>
                <a:cxnLst>
                  <a:cxn ang="0">
                    <a:pos x="112" y="144"/>
                  </a:cxn>
                  <a:cxn ang="0">
                    <a:pos x="118" y="130"/>
                  </a:cxn>
                  <a:cxn ang="0">
                    <a:pos x="92" y="126"/>
                  </a:cxn>
                  <a:cxn ang="0">
                    <a:pos x="106" y="118"/>
                  </a:cxn>
                  <a:cxn ang="0">
                    <a:pos x="146" y="86"/>
                  </a:cxn>
                  <a:cxn ang="0">
                    <a:pos x="172" y="48"/>
                  </a:cxn>
                  <a:cxn ang="0">
                    <a:pos x="172" y="24"/>
                  </a:cxn>
                  <a:cxn ang="0">
                    <a:pos x="82" y="24"/>
                  </a:cxn>
                  <a:cxn ang="0">
                    <a:pos x="92" y="8"/>
                  </a:cxn>
                  <a:cxn ang="0">
                    <a:pos x="66" y="2"/>
                  </a:cxn>
                  <a:cxn ang="0">
                    <a:pos x="54" y="22"/>
                  </a:cxn>
                  <a:cxn ang="0">
                    <a:pos x="24" y="58"/>
                  </a:cxn>
                  <a:cxn ang="0">
                    <a:pos x="6" y="76"/>
                  </a:cxn>
                  <a:cxn ang="0">
                    <a:pos x="28" y="90"/>
                  </a:cxn>
                  <a:cxn ang="0">
                    <a:pos x="66" y="50"/>
                  </a:cxn>
                  <a:cxn ang="0">
                    <a:pos x="140" y="50"/>
                  </a:cxn>
                  <a:cxn ang="0">
                    <a:pos x="110" y="84"/>
                  </a:cxn>
                  <a:cxn ang="0">
                    <a:pos x="100" y="92"/>
                  </a:cxn>
                  <a:cxn ang="0">
                    <a:pos x="66" y="64"/>
                  </a:cxn>
                  <a:cxn ang="0">
                    <a:pos x="52" y="84"/>
                  </a:cxn>
                  <a:cxn ang="0">
                    <a:pos x="78" y="106"/>
                  </a:cxn>
                  <a:cxn ang="0">
                    <a:pos x="46" y="120"/>
                  </a:cxn>
                  <a:cxn ang="0">
                    <a:pos x="12" y="132"/>
                  </a:cxn>
                  <a:cxn ang="0">
                    <a:pos x="28" y="154"/>
                  </a:cxn>
                  <a:cxn ang="0">
                    <a:pos x="86" y="130"/>
                  </a:cxn>
                  <a:cxn ang="0">
                    <a:pos x="78" y="142"/>
                  </a:cxn>
                  <a:cxn ang="0">
                    <a:pos x="60" y="164"/>
                  </a:cxn>
                  <a:cxn ang="0">
                    <a:pos x="26" y="192"/>
                  </a:cxn>
                  <a:cxn ang="0">
                    <a:pos x="4" y="204"/>
                  </a:cxn>
                  <a:cxn ang="0">
                    <a:pos x="24" y="224"/>
                  </a:cxn>
                  <a:cxn ang="0">
                    <a:pos x="40" y="216"/>
                  </a:cxn>
                  <a:cxn ang="0">
                    <a:pos x="76" y="188"/>
                  </a:cxn>
                  <a:cxn ang="0">
                    <a:pos x="94" y="168"/>
                  </a:cxn>
                  <a:cxn ang="0">
                    <a:pos x="152" y="168"/>
                  </a:cxn>
                  <a:cxn ang="0">
                    <a:pos x="138" y="200"/>
                  </a:cxn>
                  <a:cxn ang="0">
                    <a:pos x="108" y="226"/>
                  </a:cxn>
                  <a:cxn ang="0">
                    <a:pos x="76" y="198"/>
                  </a:cxn>
                  <a:cxn ang="0">
                    <a:pos x="58" y="214"/>
                  </a:cxn>
                  <a:cxn ang="0">
                    <a:pos x="84" y="240"/>
                  </a:cxn>
                  <a:cxn ang="0">
                    <a:pos x="56" y="250"/>
                  </a:cxn>
                  <a:cxn ang="0">
                    <a:pos x="0" y="258"/>
                  </a:cxn>
                  <a:cxn ang="0">
                    <a:pos x="10" y="280"/>
                  </a:cxn>
                  <a:cxn ang="0">
                    <a:pos x="56" y="274"/>
                  </a:cxn>
                  <a:cxn ang="0">
                    <a:pos x="100" y="258"/>
                  </a:cxn>
                  <a:cxn ang="0">
                    <a:pos x="128" y="242"/>
                  </a:cxn>
                  <a:cxn ang="0">
                    <a:pos x="156" y="218"/>
                  </a:cxn>
                  <a:cxn ang="0">
                    <a:pos x="176" y="186"/>
                  </a:cxn>
                  <a:cxn ang="0">
                    <a:pos x="182" y="144"/>
                  </a:cxn>
                </a:cxnLst>
                <a:rect l="0" t="0" r="r" b="b"/>
                <a:pathLst>
                  <a:path w="182" h="280">
                    <a:moveTo>
                      <a:pt x="112" y="144"/>
                    </a:moveTo>
                    <a:lnTo>
                      <a:pt x="112" y="144"/>
                    </a:lnTo>
                    <a:lnTo>
                      <a:pt x="116" y="134"/>
                    </a:lnTo>
                    <a:lnTo>
                      <a:pt x="118" y="130"/>
                    </a:lnTo>
                    <a:lnTo>
                      <a:pt x="92" y="126"/>
                    </a:lnTo>
                    <a:lnTo>
                      <a:pt x="92" y="126"/>
                    </a:lnTo>
                    <a:lnTo>
                      <a:pt x="106" y="118"/>
                    </a:lnTo>
                    <a:lnTo>
                      <a:pt x="106" y="118"/>
                    </a:lnTo>
                    <a:lnTo>
                      <a:pt x="128" y="102"/>
                    </a:lnTo>
                    <a:lnTo>
                      <a:pt x="146" y="86"/>
                    </a:lnTo>
                    <a:lnTo>
                      <a:pt x="160" y="68"/>
                    </a:lnTo>
                    <a:lnTo>
                      <a:pt x="172" y="48"/>
                    </a:lnTo>
                    <a:lnTo>
                      <a:pt x="172" y="48"/>
                    </a:lnTo>
                    <a:lnTo>
                      <a:pt x="172" y="24"/>
                    </a:lnTo>
                    <a:lnTo>
                      <a:pt x="82" y="24"/>
                    </a:lnTo>
                    <a:lnTo>
                      <a:pt x="82" y="24"/>
                    </a:lnTo>
                    <a:lnTo>
                      <a:pt x="90" y="10"/>
                    </a:lnTo>
                    <a:lnTo>
                      <a:pt x="92" y="8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54" y="22"/>
                    </a:lnTo>
                    <a:lnTo>
                      <a:pt x="40" y="40"/>
                    </a:lnTo>
                    <a:lnTo>
                      <a:pt x="24" y="58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28" y="90"/>
                    </a:lnTo>
                    <a:lnTo>
                      <a:pt x="28" y="90"/>
                    </a:lnTo>
                    <a:lnTo>
                      <a:pt x="48" y="70"/>
                    </a:lnTo>
                    <a:lnTo>
                      <a:pt x="66" y="50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20" y="74"/>
                    </a:lnTo>
                    <a:lnTo>
                      <a:pt x="110" y="84"/>
                    </a:lnTo>
                    <a:lnTo>
                      <a:pt x="100" y="92"/>
                    </a:lnTo>
                    <a:lnTo>
                      <a:pt x="100" y="92"/>
                    </a:lnTo>
                    <a:lnTo>
                      <a:pt x="68" y="66"/>
                    </a:lnTo>
                    <a:lnTo>
                      <a:pt x="66" y="64"/>
                    </a:lnTo>
                    <a:lnTo>
                      <a:pt x="50" y="82"/>
                    </a:lnTo>
                    <a:lnTo>
                      <a:pt x="52" y="84"/>
                    </a:lnTo>
                    <a:lnTo>
                      <a:pt x="52" y="84"/>
                    </a:lnTo>
                    <a:lnTo>
                      <a:pt x="78" y="106"/>
                    </a:lnTo>
                    <a:lnTo>
                      <a:pt x="78" y="106"/>
                    </a:lnTo>
                    <a:lnTo>
                      <a:pt x="46" y="120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28" y="154"/>
                    </a:lnTo>
                    <a:lnTo>
                      <a:pt x="28" y="154"/>
                    </a:lnTo>
                    <a:lnTo>
                      <a:pt x="58" y="142"/>
                    </a:lnTo>
                    <a:lnTo>
                      <a:pt x="86" y="130"/>
                    </a:lnTo>
                    <a:lnTo>
                      <a:pt x="86" y="130"/>
                    </a:lnTo>
                    <a:lnTo>
                      <a:pt x="78" y="142"/>
                    </a:lnTo>
                    <a:lnTo>
                      <a:pt x="70" y="154"/>
                    </a:lnTo>
                    <a:lnTo>
                      <a:pt x="60" y="164"/>
                    </a:lnTo>
                    <a:lnTo>
                      <a:pt x="48" y="174"/>
                    </a:lnTo>
                    <a:lnTo>
                      <a:pt x="26" y="192"/>
                    </a:lnTo>
                    <a:lnTo>
                      <a:pt x="4" y="204"/>
                    </a:lnTo>
                    <a:lnTo>
                      <a:pt x="4" y="204"/>
                    </a:lnTo>
                    <a:lnTo>
                      <a:pt x="12" y="212"/>
                    </a:lnTo>
                    <a:lnTo>
                      <a:pt x="24" y="224"/>
                    </a:lnTo>
                    <a:lnTo>
                      <a:pt x="24" y="224"/>
                    </a:lnTo>
                    <a:lnTo>
                      <a:pt x="40" y="216"/>
                    </a:lnTo>
                    <a:lnTo>
                      <a:pt x="54" y="208"/>
                    </a:lnTo>
                    <a:lnTo>
                      <a:pt x="76" y="188"/>
                    </a:lnTo>
                    <a:lnTo>
                      <a:pt x="90" y="174"/>
                    </a:lnTo>
                    <a:lnTo>
                      <a:pt x="94" y="168"/>
                    </a:lnTo>
                    <a:lnTo>
                      <a:pt x="152" y="168"/>
                    </a:lnTo>
                    <a:lnTo>
                      <a:pt x="152" y="168"/>
                    </a:lnTo>
                    <a:lnTo>
                      <a:pt x="146" y="184"/>
                    </a:lnTo>
                    <a:lnTo>
                      <a:pt x="138" y="200"/>
                    </a:lnTo>
                    <a:lnTo>
                      <a:pt x="124" y="214"/>
                    </a:lnTo>
                    <a:lnTo>
                      <a:pt x="108" y="226"/>
                    </a:lnTo>
                    <a:lnTo>
                      <a:pt x="108" y="226"/>
                    </a:lnTo>
                    <a:lnTo>
                      <a:pt x="76" y="198"/>
                    </a:lnTo>
                    <a:lnTo>
                      <a:pt x="58" y="214"/>
                    </a:lnTo>
                    <a:lnTo>
                      <a:pt x="58" y="214"/>
                    </a:lnTo>
                    <a:lnTo>
                      <a:pt x="84" y="240"/>
                    </a:lnTo>
                    <a:lnTo>
                      <a:pt x="84" y="240"/>
                    </a:lnTo>
                    <a:lnTo>
                      <a:pt x="70" y="246"/>
                    </a:lnTo>
                    <a:lnTo>
                      <a:pt x="56" y="250"/>
                    </a:lnTo>
                    <a:lnTo>
                      <a:pt x="28" y="256"/>
                    </a:lnTo>
                    <a:lnTo>
                      <a:pt x="0" y="258"/>
                    </a:lnTo>
                    <a:lnTo>
                      <a:pt x="10" y="280"/>
                    </a:lnTo>
                    <a:lnTo>
                      <a:pt x="10" y="280"/>
                    </a:lnTo>
                    <a:lnTo>
                      <a:pt x="32" y="278"/>
                    </a:lnTo>
                    <a:lnTo>
                      <a:pt x="56" y="274"/>
                    </a:lnTo>
                    <a:lnTo>
                      <a:pt x="84" y="266"/>
                    </a:lnTo>
                    <a:lnTo>
                      <a:pt x="100" y="258"/>
                    </a:lnTo>
                    <a:lnTo>
                      <a:pt x="114" y="252"/>
                    </a:lnTo>
                    <a:lnTo>
                      <a:pt x="128" y="242"/>
                    </a:lnTo>
                    <a:lnTo>
                      <a:pt x="142" y="232"/>
                    </a:lnTo>
                    <a:lnTo>
                      <a:pt x="156" y="218"/>
                    </a:lnTo>
                    <a:lnTo>
                      <a:pt x="166" y="204"/>
                    </a:lnTo>
                    <a:lnTo>
                      <a:pt x="176" y="186"/>
                    </a:lnTo>
                    <a:lnTo>
                      <a:pt x="182" y="166"/>
                    </a:lnTo>
                    <a:lnTo>
                      <a:pt x="182" y="144"/>
                    </a:lnTo>
                    <a:lnTo>
                      <a:pt x="112" y="144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19713" y="512763"/>
                <a:ext cx="184150" cy="41275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0" name="Freeform 18"/>
              <p:cNvSpPr>
                <a:spLocks/>
              </p:cNvSpPr>
              <p:nvPr/>
            </p:nvSpPr>
            <p:spPr bwMode="auto">
              <a:xfrm>
                <a:off x="5297488" y="627063"/>
                <a:ext cx="225425" cy="247650"/>
              </a:xfrm>
              <a:custGeom>
                <a:avLst/>
                <a:gdLst/>
                <a:ahLst/>
                <a:cxnLst>
                  <a:cxn ang="0">
                    <a:pos x="134" y="130"/>
                  </a:cxn>
                  <a:cxn ang="0">
                    <a:pos x="134" y="130"/>
                  </a:cxn>
                  <a:cxn ang="0">
                    <a:pos x="104" y="60"/>
                  </a:cxn>
                  <a:cxn ang="0">
                    <a:pos x="104" y="56"/>
                  </a:cxn>
                  <a:cxn ang="0">
                    <a:pos x="80" y="68"/>
                  </a:cxn>
                  <a:cxn ang="0">
                    <a:pos x="80" y="70"/>
                  </a:cxn>
                  <a:cxn ang="0">
                    <a:pos x="80" y="70"/>
                  </a:cxn>
                  <a:cxn ang="0">
                    <a:pos x="98" y="112"/>
                  </a:cxn>
                  <a:cxn ang="0">
                    <a:pos x="36" y="126"/>
                  </a:cxn>
                  <a:cxn ang="0">
                    <a:pos x="36" y="126"/>
                  </a:cxn>
                  <a:cxn ang="0">
                    <a:pos x="48" y="104"/>
                  </a:cxn>
                  <a:cxn ang="0">
                    <a:pos x="58" y="78"/>
                  </a:cxn>
                  <a:cxn ang="0">
                    <a:pos x="76" y="26"/>
                  </a:cxn>
                  <a:cxn ang="0">
                    <a:pos x="142" y="26"/>
                  </a:cxn>
                  <a:cxn ang="0">
                    <a:pos x="142" y="0"/>
                  </a:cxn>
                  <a:cxn ang="0">
                    <a:pos x="2" y="0"/>
                  </a:cxn>
                  <a:cxn ang="0">
                    <a:pos x="2" y="26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44" y="44"/>
                  </a:cxn>
                  <a:cxn ang="0">
                    <a:pos x="34" y="68"/>
                  </a:cxn>
                  <a:cxn ang="0">
                    <a:pos x="22" y="98"/>
                  </a:cxn>
                  <a:cxn ang="0">
                    <a:pos x="8" y="130"/>
                  </a:cxn>
                  <a:cxn ang="0">
                    <a:pos x="8" y="130"/>
                  </a:cxn>
                  <a:cxn ang="0">
                    <a:pos x="2" y="136"/>
                  </a:cxn>
                  <a:cxn ang="0">
                    <a:pos x="0" y="138"/>
                  </a:cxn>
                  <a:cxn ang="0">
                    <a:pos x="8" y="156"/>
                  </a:cxn>
                  <a:cxn ang="0">
                    <a:pos x="8" y="156"/>
                  </a:cxn>
                  <a:cxn ang="0">
                    <a:pos x="48" y="146"/>
                  </a:cxn>
                  <a:cxn ang="0">
                    <a:pos x="82" y="138"/>
                  </a:cxn>
                  <a:cxn ang="0">
                    <a:pos x="106" y="132"/>
                  </a:cxn>
                  <a:cxn ang="0">
                    <a:pos x="108" y="140"/>
                  </a:cxn>
                  <a:cxn ang="0">
                    <a:pos x="134" y="130"/>
                  </a:cxn>
                </a:cxnLst>
                <a:rect l="0" t="0" r="r" b="b"/>
                <a:pathLst>
                  <a:path w="142" h="156">
                    <a:moveTo>
                      <a:pt x="134" y="130"/>
                    </a:moveTo>
                    <a:lnTo>
                      <a:pt x="134" y="130"/>
                    </a:lnTo>
                    <a:lnTo>
                      <a:pt x="104" y="60"/>
                    </a:lnTo>
                    <a:lnTo>
                      <a:pt x="104" y="56"/>
                    </a:lnTo>
                    <a:lnTo>
                      <a:pt x="80" y="68"/>
                    </a:lnTo>
                    <a:lnTo>
                      <a:pt x="80" y="70"/>
                    </a:lnTo>
                    <a:lnTo>
                      <a:pt x="80" y="70"/>
                    </a:lnTo>
                    <a:lnTo>
                      <a:pt x="98" y="112"/>
                    </a:lnTo>
                    <a:lnTo>
                      <a:pt x="36" y="126"/>
                    </a:lnTo>
                    <a:lnTo>
                      <a:pt x="36" y="126"/>
                    </a:lnTo>
                    <a:lnTo>
                      <a:pt x="48" y="104"/>
                    </a:lnTo>
                    <a:lnTo>
                      <a:pt x="58" y="78"/>
                    </a:lnTo>
                    <a:lnTo>
                      <a:pt x="76" y="26"/>
                    </a:lnTo>
                    <a:lnTo>
                      <a:pt x="142" y="26"/>
                    </a:lnTo>
                    <a:lnTo>
                      <a:pt x="142" y="0"/>
                    </a:lnTo>
                    <a:lnTo>
                      <a:pt x="2" y="0"/>
                    </a:lnTo>
                    <a:lnTo>
                      <a:pt x="2" y="26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44" y="44"/>
                    </a:lnTo>
                    <a:lnTo>
                      <a:pt x="34" y="68"/>
                    </a:lnTo>
                    <a:lnTo>
                      <a:pt x="22" y="98"/>
                    </a:lnTo>
                    <a:lnTo>
                      <a:pt x="8" y="130"/>
                    </a:lnTo>
                    <a:lnTo>
                      <a:pt x="8" y="130"/>
                    </a:lnTo>
                    <a:lnTo>
                      <a:pt x="2" y="136"/>
                    </a:lnTo>
                    <a:lnTo>
                      <a:pt x="0" y="138"/>
                    </a:lnTo>
                    <a:lnTo>
                      <a:pt x="8" y="156"/>
                    </a:lnTo>
                    <a:lnTo>
                      <a:pt x="8" y="156"/>
                    </a:lnTo>
                    <a:lnTo>
                      <a:pt x="48" y="146"/>
                    </a:lnTo>
                    <a:lnTo>
                      <a:pt x="82" y="138"/>
                    </a:lnTo>
                    <a:lnTo>
                      <a:pt x="106" y="132"/>
                    </a:lnTo>
                    <a:lnTo>
                      <a:pt x="108" y="140"/>
                    </a:lnTo>
                    <a:lnTo>
                      <a:pt x="134" y="13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1" name="Freeform 19"/>
              <p:cNvSpPr>
                <a:spLocks/>
              </p:cNvSpPr>
              <p:nvPr/>
            </p:nvSpPr>
            <p:spPr bwMode="auto">
              <a:xfrm>
                <a:off x="5462588" y="471488"/>
                <a:ext cx="266700" cy="450850"/>
              </a:xfrm>
              <a:custGeom>
                <a:avLst/>
                <a:gdLst/>
                <a:ahLst/>
                <a:cxnLst>
                  <a:cxn ang="0">
                    <a:pos x="92" y="58"/>
                  </a:cxn>
                  <a:cxn ang="0">
                    <a:pos x="94" y="0"/>
                  </a:cxn>
                  <a:cxn ang="0">
                    <a:pos x="66" y="2"/>
                  </a:cxn>
                  <a:cxn ang="0">
                    <a:pos x="66" y="58"/>
                  </a:cxn>
                  <a:cxn ang="0">
                    <a:pos x="28" y="84"/>
                  </a:cxn>
                  <a:cxn ang="0">
                    <a:pos x="64" y="118"/>
                  </a:cxn>
                  <a:cxn ang="0">
                    <a:pos x="62" y="154"/>
                  </a:cxn>
                  <a:cxn ang="0">
                    <a:pos x="54" y="196"/>
                  </a:cxn>
                  <a:cxn ang="0">
                    <a:pos x="34" y="230"/>
                  </a:cxn>
                  <a:cxn ang="0">
                    <a:pos x="24" y="244"/>
                  </a:cxn>
                  <a:cxn ang="0">
                    <a:pos x="0" y="264"/>
                  </a:cxn>
                  <a:cxn ang="0">
                    <a:pos x="20" y="284"/>
                  </a:cxn>
                  <a:cxn ang="0">
                    <a:pos x="44" y="266"/>
                  </a:cxn>
                  <a:cxn ang="0">
                    <a:pos x="70" y="230"/>
                  </a:cxn>
                  <a:cxn ang="0">
                    <a:pos x="80" y="202"/>
                  </a:cxn>
                  <a:cxn ang="0">
                    <a:pos x="88" y="170"/>
                  </a:cxn>
                  <a:cxn ang="0">
                    <a:pos x="92" y="130"/>
                  </a:cxn>
                  <a:cxn ang="0">
                    <a:pos x="140" y="84"/>
                  </a:cxn>
                  <a:cxn ang="0">
                    <a:pos x="138" y="154"/>
                  </a:cxn>
                  <a:cxn ang="0">
                    <a:pos x="134" y="224"/>
                  </a:cxn>
                  <a:cxn ang="0">
                    <a:pos x="130" y="238"/>
                  </a:cxn>
                  <a:cxn ang="0">
                    <a:pos x="116" y="244"/>
                  </a:cxn>
                  <a:cxn ang="0">
                    <a:pos x="84" y="244"/>
                  </a:cxn>
                  <a:cxn ang="0">
                    <a:pos x="90" y="272"/>
                  </a:cxn>
                  <a:cxn ang="0">
                    <a:pos x="122" y="272"/>
                  </a:cxn>
                  <a:cxn ang="0">
                    <a:pos x="122" y="272"/>
                  </a:cxn>
                  <a:cxn ang="0">
                    <a:pos x="138" y="268"/>
                  </a:cxn>
                  <a:cxn ang="0">
                    <a:pos x="150" y="260"/>
                  </a:cxn>
                  <a:cxn ang="0">
                    <a:pos x="158" y="248"/>
                  </a:cxn>
                  <a:cxn ang="0">
                    <a:pos x="162" y="230"/>
                  </a:cxn>
                  <a:cxn ang="0">
                    <a:pos x="166" y="154"/>
                  </a:cxn>
                  <a:cxn ang="0">
                    <a:pos x="168" y="58"/>
                  </a:cxn>
                </a:cxnLst>
                <a:rect l="0" t="0" r="r" b="b"/>
                <a:pathLst>
                  <a:path w="168" h="284">
                    <a:moveTo>
                      <a:pt x="92" y="58"/>
                    </a:moveTo>
                    <a:lnTo>
                      <a:pt x="92" y="58"/>
                    </a:lnTo>
                    <a:lnTo>
                      <a:pt x="94" y="2"/>
                    </a:lnTo>
                    <a:lnTo>
                      <a:pt x="94" y="0"/>
                    </a:lnTo>
                    <a:lnTo>
                      <a:pt x="66" y="0"/>
                    </a:lnTo>
                    <a:lnTo>
                      <a:pt x="66" y="2"/>
                    </a:lnTo>
                    <a:lnTo>
                      <a:pt x="66" y="2"/>
                    </a:lnTo>
                    <a:lnTo>
                      <a:pt x="66" y="58"/>
                    </a:lnTo>
                    <a:lnTo>
                      <a:pt x="28" y="58"/>
                    </a:lnTo>
                    <a:lnTo>
                      <a:pt x="28" y="84"/>
                    </a:lnTo>
                    <a:lnTo>
                      <a:pt x="64" y="84"/>
                    </a:lnTo>
                    <a:lnTo>
                      <a:pt x="64" y="118"/>
                    </a:lnTo>
                    <a:lnTo>
                      <a:pt x="64" y="118"/>
                    </a:lnTo>
                    <a:lnTo>
                      <a:pt x="62" y="154"/>
                    </a:lnTo>
                    <a:lnTo>
                      <a:pt x="58" y="182"/>
                    </a:lnTo>
                    <a:lnTo>
                      <a:pt x="54" y="196"/>
                    </a:lnTo>
                    <a:lnTo>
                      <a:pt x="48" y="208"/>
                    </a:lnTo>
                    <a:lnTo>
                      <a:pt x="34" y="230"/>
                    </a:lnTo>
                    <a:lnTo>
                      <a:pt x="34" y="230"/>
                    </a:lnTo>
                    <a:lnTo>
                      <a:pt x="24" y="244"/>
                    </a:lnTo>
                    <a:lnTo>
                      <a:pt x="12" y="254"/>
                    </a:lnTo>
                    <a:lnTo>
                      <a:pt x="0" y="264"/>
                    </a:lnTo>
                    <a:lnTo>
                      <a:pt x="20" y="284"/>
                    </a:lnTo>
                    <a:lnTo>
                      <a:pt x="20" y="284"/>
                    </a:lnTo>
                    <a:lnTo>
                      <a:pt x="32" y="276"/>
                    </a:lnTo>
                    <a:lnTo>
                      <a:pt x="44" y="266"/>
                    </a:lnTo>
                    <a:lnTo>
                      <a:pt x="56" y="250"/>
                    </a:lnTo>
                    <a:lnTo>
                      <a:pt x="70" y="230"/>
                    </a:lnTo>
                    <a:lnTo>
                      <a:pt x="76" y="216"/>
                    </a:lnTo>
                    <a:lnTo>
                      <a:pt x="80" y="202"/>
                    </a:lnTo>
                    <a:lnTo>
                      <a:pt x="86" y="186"/>
                    </a:lnTo>
                    <a:lnTo>
                      <a:pt x="88" y="170"/>
                    </a:lnTo>
                    <a:lnTo>
                      <a:pt x="90" y="150"/>
                    </a:lnTo>
                    <a:lnTo>
                      <a:pt x="92" y="130"/>
                    </a:lnTo>
                    <a:lnTo>
                      <a:pt x="92" y="84"/>
                    </a:lnTo>
                    <a:lnTo>
                      <a:pt x="140" y="84"/>
                    </a:lnTo>
                    <a:lnTo>
                      <a:pt x="140" y="84"/>
                    </a:lnTo>
                    <a:lnTo>
                      <a:pt x="138" y="154"/>
                    </a:lnTo>
                    <a:lnTo>
                      <a:pt x="134" y="224"/>
                    </a:lnTo>
                    <a:lnTo>
                      <a:pt x="134" y="224"/>
                    </a:lnTo>
                    <a:lnTo>
                      <a:pt x="134" y="232"/>
                    </a:lnTo>
                    <a:lnTo>
                      <a:pt x="130" y="238"/>
                    </a:lnTo>
                    <a:lnTo>
                      <a:pt x="124" y="242"/>
                    </a:lnTo>
                    <a:lnTo>
                      <a:pt x="116" y="244"/>
                    </a:lnTo>
                    <a:lnTo>
                      <a:pt x="11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90" y="272"/>
                    </a:lnTo>
                    <a:lnTo>
                      <a:pt x="90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32" y="270"/>
                    </a:lnTo>
                    <a:lnTo>
                      <a:pt x="138" y="268"/>
                    </a:lnTo>
                    <a:lnTo>
                      <a:pt x="146" y="266"/>
                    </a:lnTo>
                    <a:lnTo>
                      <a:pt x="150" y="260"/>
                    </a:lnTo>
                    <a:lnTo>
                      <a:pt x="154" y="254"/>
                    </a:lnTo>
                    <a:lnTo>
                      <a:pt x="158" y="248"/>
                    </a:lnTo>
                    <a:lnTo>
                      <a:pt x="160" y="238"/>
                    </a:lnTo>
                    <a:lnTo>
                      <a:pt x="162" y="230"/>
                    </a:lnTo>
                    <a:lnTo>
                      <a:pt x="162" y="230"/>
                    </a:lnTo>
                    <a:lnTo>
                      <a:pt x="166" y="154"/>
                    </a:lnTo>
                    <a:lnTo>
                      <a:pt x="168" y="60"/>
                    </a:lnTo>
                    <a:lnTo>
                      <a:pt x="168" y="58"/>
                    </a:lnTo>
                    <a:lnTo>
                      <a:pt x="92" y="5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2" name="Freeform 20"/>
              <p:cNvSpPr>
                <a:spLocks/>
              </p:cNvSpPr>
              <p:nvPr/>
            </p:nvSpPr>
            <p:spPr bwMode="auto">
              <a:xfrm>
                <a:off x="4103688" y="992188"/>
                <a:ext cx="146050" cy="266700"/>
              </a:xfrm>
              <a:custGeom>
                <a:avLst/>
                <a:gdLst/>
                <a:ahLst/>
                <a:cxnLst>
                  <a:cxn ang="0">
                    <a:pos x="78" y="62"/>
                  </a:cxn>
                  <a:cxn ang="0">
                    <a:pos x="78" y="62"/>
                  </a:cxn>
                  <a:cxn ang="0">
                    <a:pos x="74" y="58"/>
                  </a:cxn>
                  <a:cxn ang="0">
                    <a:pos x="68" y="56"/>
                  </a:cxn>
                  <a:cxn ang="0">
                    <a:pos x="68" y="56"/>
                  </a:cxn>
                  <a:cxn ang="0">
                    <a:pos x="54" y="54"/>
                  </a:cxn>
                  <a:cxn ang="0">
                    <a:pos x="42" y="56"/>
                  </a:cxn>
                  <a:cxn ang="0">
                    <a:pos x="42" y="56"/>
                  </a:cxn>
                  <a:cxn ang="0">
                    <a:pos x="32" y="60"/>
                  </a:cxn>
                  <a:cxn ang="0">
                    <a:pos x="32" y="60"/>
                  </a:cxn>
                  <a:cxn ang="0">
                    <a:pos x="24" y="66"/>
                  </a:cxn>
                  <a:cxn ang="0">
                    <a:pos x="24" y="66"/>
                  </a:cxn>
                  <a:cxn ang="0">
                    <a:pos x="22" y="68"/>
                  </a:cxn>
                  <a:cxn ang="0">
                    <a:pos x="22" y="0"/>
                  </a:cxn>
                  <a:cxn ang="0">
                    <a:pos x="0" y="0"/>
                  </a:cxn>
                  <a:cxn ang="0">
                    <a:pos x="0" y="168"/>
                  </a:cxn>
                  <a:cxn ang="0">
                    <a:pos x="22" y="168"/>
                  </a:cxn>
                  <a:cxn ang="0">
                    <a:pos x="22" y="90"/>
                  </a:cxn>
                  <a:cxn ang="0">
                    <a:pos x="22" y="90"/>
                  </a:cxn>
                  <a:cxn ang="0">
                    <a:pos x="28" y="84"/>
                  </a:cxn>
                  <a:cxn ang="0">
                    <a:pos x="34" y="78"/>
                  </a:cxn>
                  <a:cxn ang="0">
                    <a:pos x="34" y="78"/>
                  </a:cxn>
                  <a:cxn ang="0">
                    <a:pos x="42" y="74"/>
                  </a:cxn>
                  <a:cxn ang="0">
                    <a:pos x="50" y="74"/>
                  </a:cxn>
                  <a:cxn ang="0">
                    <a:pos x="50" y="74"/>
                  </a:cxn>
                  <a:cxn ang="0">
                    <a:pos x="60" y="74"/>
                  </a:cxn>
                  <a:cxn ang="0">
                    <a:pos x="66" y="80"/>
                  </a:cxn>
                  <a:cxn ang="0">
                    <a:pos x="66" y="80"/>
                  </a:cxn>
                  <a:cxn ang="0">
                    <a:pos x="68" y="86"/>
                  </a:cxn>
                  <a:cxn ang="0">
                    <a:pos x="70" y="98"/>
                  </a:cxn>
                  <a:cxn ang="0">
                    <a:pos x="70" y="168"/>
                  </a:cxn>
                  <a:cxn ang="0">
                    <a:pos x="92" y="168"/>
                  </a:cxn>
                  <a:cxn ang="0">
                    <a:pos x="92" y="94"/>
                  </a:cxn>
                  <a:cxn ang="0">
                    <a:pos x="92" y="94"/>
                  </a:cxn>
                  <a:cxn ang="0">
                    <a:pos x="90" y="84"/>
                  </a:cxn>
                  <a:cxn ang="0">
                    <a:pos x="88" y="74"/>
                  </a:cxn>
                  <a:cxn ang="0">
                    <a:pos x="88" y="74"/>
                  </a:cxn>
                  <a:cxn ang="0">
                    <a:pos x="84" y="68"/>
                  </a:cxn>
                  <a:cxn ang="0">
                    <a:pos x="78" y="62"/>
                  </a:cxn>
                  <a:cxn ang="0">
                    <a:pos x="78" y="62"/>
                  </a:cxn>
                </a:cxnLst>
                <a:rect l="0" t="0" r="r" b="b"/>
                <a:pathLst>
                  <a:path w="92" h="168">
                    <a:moveTo>
                      <a:pt x="78" y="62"/>
                    </a:moveTo>
                    <a:lnTo>
                      <a:pt x="78" y="62"/>
                    </a:lnTo>
                    <a:lnTo>
                      <a:pt x="74" y="58"/>
                    </a:lnTo>
                    <a:lnTo>
                      <a:pt x="68" y="56"/>
                    </a:lnTo>
                    <a:lnTo>
                      <a:pt x="68" y="56"/>
                    </a:lnTo>
                    <a:lnTo>
                      <a:pt x="5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4" y="66"/>
                    </a:lnTo>
                    <a:lnTo>
                      <a:pt x="22" y="68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22" y="168"/>
                    </a:lnTo>
                    <a:lnTo>
                      <a:pt x="22" y="90"/>
                    </a:lnTo>
                    <a:lnTo>
                      <a:pt x="22" y="90"/>
                    </a:lnTo>
                    <a:lnTo>
                      <a:pt x="28" y="84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42" y="74"/>
                    </a:lnTo>
                    <a:lnTo>
                      <a:pt x="50" y="74"/>
                    </a:lnTo>
                    <a:lnTo>
                      <a:pt x="50" y="74"/>
                    </a:lnTo>
                    <a:lnTo>
                      <a:pt x="60" y="74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68" y="86"/>
                    </a:lnTo>
                    <a:lnTo>
                      <a:pt x="70" y="98"/>
                    </a:lnTo>
                    <a:lnTo>
                      <a:pt x="70" y="168"/>
                    </a:lnTo>
                    <a:lnTo>
                      <a:pt x="92" y="168"/>
                    </a:lnTo>
                    <a:lnTo>
                      <a:pt x="92" y="94"/>
                    </a:lnTo>
                    <a:lnTo>
                      <a:pt x="92" y="94"/>
                    </a:lnTo>
                    <a:lnTo>
                      <a:pt x="90" y="84"/>
                    </a:lnTo>
                    <a:lnTo>
                      <a:pt x="88" y="74"/>
                    </a:lnTo>
                    <a:lnTo>
                      <a:pt x="88" y="74"/>
                    </a:lnTo>
                    <a:lnTo>
                      <a:pt x="84" y="68"/>
                    </a:lnTo>
                    <a:lnTo>
                      <a:pt x="78" y="62"/>
                    </a:lnTo>
                    <a:lnTo>
                      <a:pt x="78" y="6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3" name="Rectangle 21"/>
              <p:cNvSpPr>
                <a:spLocks noChangeArrowheads="1"/>
              </p:cNvSpPr>
              <p:nvPr/>
            </p:nvSpPr>
            <p:spPr bwMode="auto">
              <a:xfrm>
                <a:off x="4284663" y="1011238"/>
                <a:ext cx="34925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4" name="Rectangle 22"/>
              <p:cNvSpPr>
                <a:spLocks noChangeArrowheads="1"/>
              </p:cNvSpPr>
              <p:nvPr/>
            </p:nvSpPr>
            <p:spPr bwMode="auto">
              <a:xfrm>
                <a:off x="4284663" y="1081088"/>
                <a:ext cx="34925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5" name="Freeform 23"/>
              <p:cNvSpPr>
                <a:spLocks/>
              </p:cNvSpPr>
              <p:nvPr/>
            </p:nvSpPr>
            <p:spPr bwMode="auto">
              <a:xfrm>
                <a:off x="4357688" y="1077913"/>
                <a:ext cx="146050" cy="180975"/>
              </a:xfrm>
              <a:custGeom>
                <a:avLst/>
                <a:gdLst/>
                <a:ahLst/>
                <a:cxnLst>
                  <a:cxn ang="0">
                    <a:pos x="80" y="10"/>
                  </a:cxn>
                  <a:cxn ang="0">
                    <a:pos x="80" y="10"/>
                  </a:cxn>
                  <a:cxn ang="0">
                    <a:pos x="76" y="6"/>
                  </a:cxn>
                  <a:cxn ang="0">
                    <a:pos x="68" y="2"/>
                  </a:cxn>
                  <a:cxn ang="0">
                    <a:pos x="68" y="2"/>
                  </a:cxn>
                  <a:cxn ang="0">
                    <a:pos x="56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2" y="6"/>
                  </a:cxn>
                  <a:cxn ang="0">
                    <a:pos x="32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0" y="16"/>
                  </a:cxn>
                  <a:cxn ang="0">
                    <a:pos x="18" y="2"/>
                  </a:cxn>
                  <a:cxn ang="0">
                    <a:pos x="0" y="2"/>
                  </a:cxn>
                  <a:cxn ang="0">
                    <a:pos x="0" y="114"/>
                  </a:cxn>
                  <a:cxn ang="0">
                    <a:pos x="22" y="114"/>
                  </a:cxn>
                  <a:cxn ang="0">
                    <a:pos x="22" y="36"/>
                  </a:cxn>
                  <a:cxn ang="0">
                    <a:pos x="22" y="36"/>
                  </a:cxn>
                  <a:cxn ang="0">
                    <a:pos x="28" y="30"/>
                  </a:cxn>
                  <a:cxn ang="0">
                    <a:pos x="34" y="24"/>
                  </a:cxn>
                  <a:cxn ang="0">
                    <a:pos x="34" y="24"/>
                  </a:cxn>
                  <a:cxn ang="0">
                    <a:pos x="42" y="20"/>
                  </a:cxn>
                  <a:cxn ang="0">
                    <a:pos x="52" y="20"/>
                  </a:cxn>
                  <a:cxn ang="0">
                    <a:pos x="52" y="20"/>
                  </a:cxn>
                  <a:cxn ang="0">
                    <a:pos x="60" y="20"/>
                  </a:cxn>
                  <a:cxn ang="0">
                    <a:pos x="66" y="24"/>
                  </a:cxn>
                  <a:cxn ang="0">
                    <a:pos x="66" y="24"/>
                  </a:cxn>
                  <a:cxn ang="0">
                    <a:pos x="68" y="32"/>
                  </a:cxn>
                  <a:cxn ang="0">
                    <a:pos x="70" y="44"/>
                  </a:cxn>
                  <a:cxn ang="0">
                    <a:pos x="70" y="114"/>
                  </a:cxn>
                  <a:cxn ang="0">
                    <a:pos x="92" y="114"/>
                  </a:cxn>
                  <a:cxn ang="0">
                    <a:pos x="92" y="40"/>
                  </a:cxn>
                  <a:cxn ang="0">
                    <a:pos x="92" y="40"/>
                  </a:cxn>
                  <a:cxn ang="0">
                    <a:pos x="90" y="30"/>
                  </a:cxn>
                  <a:cxn ang="0">
                    <a:pos x="88" y="22"/>
                  </a:cxn>
                  <a:cxn ang="0">
                    <a:pos x="88" y="22"/>
                  </a:cxn>
                  <a:cxn ang="0">
                    <a:pos x="86" y="14"/>
                  </a:cxn>
                  <a:cxn ang="0">
                    <a:pos x="80" y="10"/>
                  </a:cxn>
                  <a:cxn ang="0">
                    <a:pos x="80" y="10"/>
                  </a:cxn>
                </a:cxnLst>
                <a:rect l="0" t="0" r="r" b="b"/>
                <a:pathLst>
                  <a:path w="92" h="114">
                    <a:moveTo>
                      <a:pt x="80" y="10"/>
                    </a:moveTo>
                    <a:lnTo>
                      <a:pt x="80" y="10"/>
                    </a:lnTo>
                    <a:lnTo>
                      <a:pt x="76" y="6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56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6"/>
                    </a:lnTo>
                    <a:lnTo>
                      <a:pt x="32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0" y="16"/>
                    </a:lnTo>
                    <a:lnTo>
                      <a:pt x="18" y="2"/>
                    </a:lnTo>
                    <a:lnTo>
                      <a:pt x="0" y="2"/>
                    </a:lnTo>
                    <a:lnTo>
                      <a:pt x="0" y="114"/>
                    </a:lnTo>
                    <a:lnTo>
                      <a:pt x="22" y="114"/>
                    </a:lnTo>
                    <a:lnTo>
                      <a:pt x="22" y="36"/>
                    </a:lnTo>
                    <a:lnTo>
                      <a:pt x="22" y="36"/>
                    </a:lnTo>
                    <a:lnTo>
                      <a:pt x="28" y="30"/>
                    </a:lnTo>
                    <a:lnTo>
                      <a:pt x="34" y="24"/>
                    </a:lnTo>
                    <a:lnTo>
                      <a:pt x="34" y="24"/>
                    </a:lnTo>
                    <a:lnTo>
                      <a:pt x="42" y="20"/>
                    </a:lnTo>
                    <a:lnTo>
                      <a:pt x="52" y="20"/>
                    </a:lnTo>
                    <a:lnTo>
                      <a:pt x="52" y="20"/>
                    </a:lnTo>
                    <a:lnTo>
                      <a:pt x="60" y="20"/>
                    </a:lnTo>
                    <a:lnTo>
                      <a:pt x="66" y="24"/>
                    </a:lnTo>
                    <a:lnTo>
                      <a:pt x="66" y="24"/>
                    </a:lnTo>
                    <a:lnTo>
                      <a:pt x="68" y="32"/>
                    </a:lnTo>
                    <a:lnTo>
                      <a:pt x="70" y="44"/>
                    </a:lnTo>
                    <a:lnTo>
                      <a:pt x="70" y="114"/>
                    </a:lnTo>
                    <a:lnTo>
                      <a:pt x="92" y="114"/>
                    </a:lnTo>
                    <a:lnTo>
                      <a:pt x="92" y="40"/>
                    </a:lnTo>
                    <a:lnTo>
                      <a:pt x="92" y="40"/>
                    </a:lnTo>
                    <a:lnTo>
                      <a:pt x="90" y="30"/>
                    </a:lnTo>
                    <a:lnTo>
                      <a:pt x="88" y="22"/>
                    </a:lnTo>
                    <a:lnTo>
                      <a:pt x="88" y="22"/>
                    </a:lnTo>
                    <a:lnTo>
                      <a:pt x="86" y="14"/>
                    </a:lnTo>
                    <a:lnTo>
                      <a:pt x="80" y="10"/>
                    </a:lnTo>
                    <a:lnTo>
                      <a:pt x="80" y="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6" name="Freeform 24"/>
              <p:cNvSpPr>
                <a:spLocks noEditPoints="1"/>
              </p:cNvSpPr>
              <p:nvPr/>
            </p:nvSpPr>
            <p:spPr bwMode="auto">
              <a:xfrm>
                <a:off x="4529138" y="1077913"/>
                <a:ext cx="142875" cy="184150"/>
              </a:xfrm>
              <a:custGeom>
                <a:avLst/>
                <a:gdLst/>
                <a:ahLst/>
                <a:cxnLst>
                  <a:cxn ang="0">
                    <a:pos x="86" y="22"/>
                  </a:cxn>
                  <a:cxn ang="0">
                    <a:pos x="70" y="6"/>
                  </a:cxn>
                  <a:cxn ang="0">
                    <a:pos x="58" y="2"/>
                  </a:cxn>
                  <a:cxn ang="0">
                    <a:pos x="42" y="0"/>
                  </a:cxn>
                  <a:cxn ang="0">
                    <a:pos x="34" y="0"/>
                  </a:cxn>
                  <a:cxn ang="0">
                    <a:pos x="24" y="2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12" y="26"/>
                  </a:cxn>
                  <a:cxn ang="0">
                    <a:pos x="26" y="22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6" y="22"/>
                  </a:cxn>
                  <a:cxn ang="0">
                    <a:pos x="66" y="30"/>
                  </a:cxn>
                  <a:cxn ang="0">
                    <a:pos x="68" y="36"/>
                  </a:cxn>
                  <a:cxn ang="0">
                    <a:pos x="68" y="44"/>
                  </a:cxn>
                  <a:cxn ang="0">
                    <a:pos x="68" y="48"/>
                  </a:cxn>
                  <a:cxn ang="0">
                    <a:pos x="56" y="46"/>
                  </a:cxn>
                  <a:cxn ang="0">
                    <a:pos x="42" y="44"/>
                  </a:cxn>
                  <a:cxn ang="0">
                    <a:pos x="24" y="46"/>
                  </a:cxn>
                  <a:cxn ang="0">
                    <a:pos x="18" y="50"/>
                  </a:cxn>
                  <a:cxn ang="0">
                    <a:pos x="12" y="54"/>
                  </a:cxn>
                  <a:cxn ang="0">
                    <a:pos x="2" y="66"/>
                  </a:cxn>
                  <a:cxn ang="0">
                    <a:pos x="0" y="72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6" y="102"/>
                  </a:cxn>
                  <a:cxn ang="0">
                    <a:pos x="10" y="108"/>
                  </a:cxn>
                  <a:cxn ang="0">
                    <a:pos x="22" y="114"/>
                  </a:cxn>
                  <a:cxn ang="0">
                    <a:pos x="30" y="116"/>
                  </a:cxn>
                  <a:cxn ang="0">
                    <a:pos x="38" y="116"/>
                  </a:cxn>
                  <a:cxn ang="0">
                    <a:pos x="48" y="116"/>
                  </a:cxn>
                  <a:cxn ang="0">
                    <a:pos x="58" y="112"/>
                  </a:cxn>
                  <a:cxn ang="0">
                    <a:pos x="66" y="108"/>
                  </a:cxn>
                  <a:cxn ang="0">
                    <a:pos x="70" y="114"/>
                  </a:cxn>
                  <a:cxn ang="0">
                    <a:pos x="90" y="40"/>
                  </a:cxn>
                  <a:cxn ang="0">
                    <a:pos x="88" y="30"/>
                  </a:cxn>
                  <a:cxn ang="0">
                    <a:pos x="86" y="22"/>
                  </a:cxn>
                  <a:cxn ang="0">
                    <a:pos x="68" y="66"/>
                  </a:cxn>
                  <a:cxn ang="0">
                    <a:pos x="68" y="86"/>
                  </a:cxn>
                  <a:cxn ang="0">
                    <a:pos x="64" y="88"/>
                  </a:cxn>
                  <a:cxn ang="0">
                    <a:pos x="58" y="92"/>
                  </a:cxn>
                  <a:cxn ang="0">
                    <a:pos x="50" y="96"/>
                  </a:cxn>
                  <a:cxn ang="0">
                    <a:pos x="34" y="96"/>
                  </a:cxn>
                  <a:cxn ang="0">
                    <a:pos x="28" y="94"/>
                  </a:cxn>
                  <a:cxn ang="0">
                    <a:pos x="24" y="88"/>
                  </a:cxn>
                  <a:cxn ang="0">
                    <a:pos x="22" y="80"/>
                  </a:cxn>
                  <a:cxn ang="0">
                    <a:pos x="24" y="72"/>
                  </a:cxn>
                  <a:cxn ang="0">
                    <a:pos x="28" y="68"/>
                  </a:cxn>
                  <a:cxn ang="0">
                    <a:pos x="44" y="64"/>
                  </a:cxn>
                  <a:cxn ang="0">
                    <a:pos x="58" y="64"/>
                  </a:cxn>
                  <a:cxn ang="0">
                    <a:pos x="68" y="66"/>
                  </a:cxn>
                </a:cxnLst>
                <a:rect l="0" t="0" r="r" b="b"/>
                <a:pathLst>
                  <a:path w="90" h="116">
                    <a:moveTo>
                      <a:pt x="86" y="22"/>
                    </a:moveTo>
                    <a:lnTo>
                      <a:pt x="86" y="22"/>
                    </a:lnTo>
                    <a:lnTo>
                      <a:pt x="80" y="14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58" y="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26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50" y="20"/>
                    </a:lnTo>
                    <a:lnTo>
                      <a:pt x="56" y="22"/>
                    </a:lnTo>
                    <a:lnTo>
                      <a:pt x="56" y="22"/>
                    </a:lnTo>
                    <a:lnTo>
                      <a:pt x="62" y="26"/>
                    </a:lnTo>
                    <a:lnTo>
                      <a:pt x="66" y="30"/>
                    </a:lnTo>
                    <a:lnTo>
                      <a:pt x="66" y="30"/>
                    </a:lnTo>
                    <a:lnTo>
                      <a:pt x="68" y="36"/>
                    </a:lnTo>
                    <a:lnTo>
                      <a:pt x="68" y="36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68" y="48"/>
                    </a:lnTo>
                    <a:lnTo>
                      <a:pt x="56" y="46"/>
                    </a:lnTo>
                    <a:lnTo>
                      <a:pt x="56" y="46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32" y="44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18" y="50"/>
                    </a:lnTo>
                    <a:lnTo>
                      <a:pt x="12" y="54"/>
                    </a:lnTo>
                    <a:lnTo>
                      <a:pt x="12" y="54"/>
                    </a:lnTo>
                    <a:lnTo>
                      <a:pt x="6" y="58"/>
                    </a:lnTo>
                    <a:lnTo>
                      <a:pt x="2" y="66"/>
                    </a:lnTo>
                    <a:lnTo>
                      <a:pt x="2" y="66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6"/>
                    </a:lnTo>
                    <a:lnTo>
                      <a:pt x="2" y="96"/>
                    </a:lnTo>
                    <a:lnTo>
                      <a:pt x="6" y="102"/>
                    </a:lnTo>
                    <a:lnTo>
                      <a:pt x="10" y="108"/>
                    </a:lnTo>
                    <a:lnTo>
                      <a:pt x="10" y="108"/>
                    </a:lnTo>
                    <a:lnTo>
                      <a:pt x="16" y="112"/>
                    </a:lnTo>
                    <a:lnTo>
                      <a:pt x="22" y="114"/>
                    </a:lnTo>
                    <a:lnTo>
                      <a:pt x="22" y="114"/>
                    </a:lnTo>
                    <a:lnTo>
                      <a:pt x="30" y="116"/>
                    </a:lnTo>
                    <a:lnTo>
                      <a:pt x="38" y="116"/>
                    </a:lnTo>
                    <a:lnTo>
                      <a:pt x="38" y="116"/>
                    </a:lnTo>
                    <a:lnTo>
                      <a:pt x="48" y="116"/>
                    </a:lnTo>
                    <a:lnTo>
                      <a:pt x="48" y="116"/>
                    </a:lnTo>
                    <a:lnTo>
                      <a:pt x="58" y="112"/>
                    </a:lnTo>
                    <a:lnTo>
                      <a:pt x="58" y="112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70" y="104"/>
                    </a:lnTo>
                    <a:lnTo>
                      <a:pt x="70" y="114"/>
                    </a:lnTo>
                    <a:lnTo>
                      <a:pt x="90" y="114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88" y="30"/>
                    </a:lnTo>
                    <a:lnTo>
                      <a:pt x="88" y="30"/>
                    </a:lnTo>
                    <a:lnTo>
                      <a:pt x="86" y="22"/>
                    </a:lnTo>
                    <a:lnTo>
                      <a:pt x="86" y="22"/>
                    </a:lnTo>
                    <a:close/>
                    <a:moveTo>
                      <a:pt x="68" y="66"/>
                    </a:moveTo>
                    <a:lnTo>
                      <a:pt x="68" y="86"/>
                    </a:lnTo>
                    <a:lnTo>
                      <a:pt x="68" y="86"/>
                    </a:lnTo>
                    <a:lnTo>
                      <a:pt x="64" y="88"/>
                    </a:lnTo>
                    <a:lnTo>
                      <a:pt x="64" y="88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0" y="96"/>
                    </a:lnTo>
                    <a:lnTo>
                      <a:pt x="50" y="96"/>
                    </a:lnTo>
                    <a:lnTo>
                      <a:pt x="42" y="98"/>
                    </a:lnTo>
                    <a:lnTo>
                      <a:pt x="34" y="96"/>
                    </a:lnTo>
                    <a:lnTo>
                      <a:pt x="34" y="96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4" y="72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4" y="64"/>
                    </a:lnTo>
                    <a:lnTo>
                      <a:pt x="58" y="64"/>
                    </a:lnTo>
                    <a:lnTo>
                      <a:pt x="58" y="64"/>
                    </a:lnTo>
                    <a:lnTo>
                      <a:pt x="68" y="66"/>
                    </a:lnTo>
                    <a:lnTo>
                      <a:pt x="68" y="6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7" name="Freeform 25"/>
              <p:cNvSpPr>
                <a:spLocks/>
              </p:cNvSpPr>
              <p:nvPr/>
            </p:nvSpPr>
            <p:spPr bwMode="auto">
              <a:xfrm>
                <a:off x="3827463" y="1008063"/>
                <a:ext cx="247650" cy="254000"/>
              </a:xfrm>
              <a:custGeom>
                <a:avLst/>
                <a:gdLst/>
                <a:ahLst/>
                <a:cxnLst>
                  <a:cxn ang="0">
                    <a:pos x="132" y="110"/>
                  </a:cxn>
                  <a:cxn ang="0">
                    <a:pos x="110" y="130"/>
                  </a:cxn>
                  <a:cxn ang="0">
                    <a:pos x="80" y="138"/>
                  </a:cxn>
                  <a:cxn ang="0">
                    <a:pos x="68" y="138"/>
                  </a:cxn>
                  <a:cxn ang="0">
                    <a:pos x="48" y="128"/>
                  </a:cxn>
                  <a:cxn ang="0">
                    <a:pos x="32" y="112"/>
                  </a:cxn>
                  <a:cxn ang="0">
                    <a:pos x="22" y="92"/>
                  </a:cxn>
                  <a:cxn ang="0">
                    <a:pos x="22" y="80"/>
                  </a:cxn>
                  <a:cxn ang="0">
                    <a:pos x="26" y="56"/>
                  </a:cxn>
                  <a:cxn ang="0">
                    <a:pos x="38" y="38"/>
                  </a:cxn>
                  <a:cxn ang="0">
                    <a:pos x="58" y="24"/>
                  </a:cxn>
                  <a:cxn ang="0">
                    <a:pos x="80" y="20"/>
                  </a:cxn>
                  <a:cxn ang="0">
                    <a:pos x="96" y="22"/>
                  </a:cxn>
                  <a:cxn ang="0">
                    <a:pos x="122" y="36"/>
                  </a:cxn>
                  <a:cxn ang="0">
                    <a:pos x="132" y="50"/>
                  </a:cxn>
                  <a:cxn ang="0">
                    <a:pos x="154" y="48"/>
                  </a:cxn>
                  <a:cxn ang="0">
                    <a:pos x="148" y="36"/>
                  </a:cxn>
                  <a:cxn ang="0">
                    <a:pos x="134" y="20"/>
                  </a:cxn>
                  <a:cxn ang="0">
                    <a:pos x="114" y="6"/>
                  </a:cxn>
                  <a:cxn ang="0">
                    <a:pos x="92" y="0"/>
                  </a:cxn>
                  <a:cxn ang="0">
                    <a:pos x="80" y="0"/>
                  </a:cxn>
                  <a:cxn ang="0">
                    <a:pos x="50" y="6"/>
                  </a:cxn>
                  <a:cxn ang="0">
                    <a:pos x="24" y="22"/>
                  </a:cxn>
                  <a:cxn ang="0">
                    <a:pos x="8" y="48"/>
                  </a:cxn>
                  <a:cxn ang="0">
                    <a:pos x="0" y="80"/>
                  </a:cxn>
                  <a:cxn ang="0">
                    <a:pos x="2" y="96"/>
                  </a:cxn>
                  <a:cxn ang="0">
                    <a:pos x="14" y="124"/>
                  </a:cxn>
                  <a:cxn ang="0">
                    <a:pos x="36" y="146"/>
                  </a:cxn>
                  <a:cxn ang="0">
                    <a:pos x="64" y="158"/>
                  </a:cxn>
                  <a:cxn ang="0">
                    <a:pos x="80" y="160"/>
                  </a:cxn>
                  <a:cxn ang="0">
                    <a:pos x="104" y="156"/>
                  </a:cxn>
                  <a:cxn ang="0">
                    <a:pos x="124" y="146"/>
                  </a:cxn>
                  <a:cxn ang="0">
                    <a:pos x="142" y="132"/>
                  </a:cxn>
                  <a:cxn ang="0">
                    <a:pos x="154" y="112"/>
                  </a:cxn>
                  <a:cxn ang="0">
                    <a:pos x="132" y="108"/>
                  </a:cxn>
                </a:cxnLst>
                <a:rect l="0" t="0" r="r" b="b"/>
                <a:pathLst>
                  <a:path w="156" h="160">
                    <a:moveTo>
                      <a:pt x="132" y="110"/>
                    </a:moveTo>
                    <a:lnTo>
                      <a:pt x="132" y="110"/>
                    </a:lnTo>
                    <a:lnTo>
                      <a:pt x="122" y="122"/>
                    </a:lnTo>
                    <a:lnTo>
                      <a:pt x="110" y="130"/>
                    </a:lnTo>
                    <a:lnTo>
                      <a:pt x="9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68" y="138"/>
                    </a:lnTo>
                    <a:lnTo>
                      <a:pt x="58" y="134"/>
                    </a:lnTo>
                    <a:lnTo>
                      <a:pt x="48" y="128"/>
                    </a:lnTo>
                    <a:lnTo>
                      <a:pt x="38" y="122"/>
                    </a:lnTo>
                    <a:lnTo>
                      <a:pt x="32" y="112"/>
                    </a:lnTo>
                    <a:lnTo>
                      <a:pt x="26" y="102"/>
                    </a:lnTo>
                    <a:lnTo>
                      <a:pt x="22" y="92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2" y="68"/>
                    </a:lnTo>
                    <a:lnTo>
                      <a:pt x="26" y="56"/>
                    </a:lnTo>
                    <a:lnTo>
                      <a:pt x="32" y="46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8" y="24"/>
                    </a:lnTo>
                    <a:lnTo>
                      <a:pt x="68" y="22"/>
                    </a:lnTo>
                    <a:lnTo>
                      <a:pt x="80" y="20"/>
                    </a:lnTo>
                    <a:lnTo>
                      <a:pt x="80" y="20"/>
                    </a:lnTo>
                    <a:lnTo>
                      <a:pt x="96" y="22"/>
                    </a:lnTo>
                    <a:lnTo>
                      <a:pt x="110" y="28"/>
                    </a:lnTo>
                    <a:lnTo>
                      <a:pt x="122" y="36"/>
                    </a:lnTo>
                    <a:lnTo>
                      <a:pt x="132" y="50"/>
                    </a:lnTo>
                    <a:lnTo>
                      <a:pt x="132" y="50"/>
                    </a:lnTo>
                    <a:lnTo>
                      <a:pt x="156" y="5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8" y="36"/>
                    </a:lnTo>
                    <a:lnTo>
                      <a:pt x="142" y="28"/>
                    </a:lnTo>
                    <a:lnTo>
                      <a:pt x="134" y="20"/>
                    </a:lnTo>
                    <a:lnTo>
                      <a:pt x="124" y="12"/>
                    </a:lnTo>
                    <a:lnTo>
                      <a:pt x="114" y="6"/>
                    </a:lnTo>
                    <a:lnTo>
                      <a:pt x="104" y="2"/>
                    </a:lnTo>
                    <a:lnTo>
                      <a:pt x="92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64" y="0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2"/>
                    </a:lnTo>
                    <a:lnTo>
                      <a:pt x="14" y="34"/>
                    </a:lnTo>
                    <a:lnTo>
                      <a:pt x="8" y="48"/>
                    </a:lnTo>
                    <a:lnTo>
                      <a:pt x="2" y="64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2" y="96"/>
                    </a:lnTo>
                    <a:lnTo>
                      <a:pt x="8" y="110"/>
                    </a:lnTo>
                    <a:lnTo>
                      <a:pt x="14" y="124"/>
                    </a:lnTo>
                    <a:lnTo>
                      <a:pt x="24" y="136"/>
                    </a:lnTo>
                    <a:lnTo>
                      <a:pt x="36" y="146"/>
                    </a:lnTo>
                    <a:lnTo>
                      <a:pt x="50" y="154"/>
                    </a:lnTo>
                    <a:lnTo>
                      <a:pt x="64" y="158"/>
                    </a:lnTo>
                    <a:lnTo>
                      <a:pt x="80" y="160"/>
                    </a:lnTo>
                    <a:lnTo>
                      <a:pt x="80" y="160"/>
                    </a:lnTo>
                    <a:lnTo>
                      <a:pt x="92" y="158"/>
                    </a:lnTo>
                    <a:lnTo>
                      <a:pt x="104" y="156"/>
                    </a:lnTo>
                    <a:lnTo>
                      <a:pt x="114" y="152"/>
                    </a:lnTo>
                    <a:lnTo>
                      <a:pt x="124" y="146"/>
                    </a:lnTo>
                    <a:lnTo>
                      <a:pt x="134" y="140"/>
                    </a:lnTo>
                    <a:lnTo>
                      <a:pt x="142" y="132"/>
                    </a:lnTo>
                    <a:lnTo>
                      <a:pt x="148" y="122"/>
                    </a:lnTo>
                    <a:lnTo>
                      <a:pt x="154" y="112"/>
                    </a:lnTo>
                    <a:lnTo>
                      <a:pt x="156" y="108"/>
                    </a:lnTo>
                    <a:lnTo>
                      <a:pt x="132" y="108"/>
                    </a:lnTo>
                    <a:lnTo>
                      <a:pt x="132" y="110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8" name="Freeform 26"/>
              <p:cNvSpPr>
                <a:spLocks/>
              </p:cNvSpPr>
              <p:nvPr/>
            </p:nvSpPr>
            <p:spPr bwMode="auto">
              <a:xfrm>
                <a:off x="4776788" y="1014413"/>
                <a:ext cx="244475" cy="244475"/>
              </a:xfrm>
              <a:custGeom>
                <a:avLst/>
                <a:gdLst/>
                <a:ahLst/>
                <a:cxnLst>
                  <a:cxn ang="0">
                    <a:pos x="88" y="86"/>
                  </a:cxn>
                  <a:cxn ang="0">
                    <a:pos x="88" y="86"/>
                  </a:cxn>
                  <a:cxn ang="0">
                    <a:pos x="76" y="116"/>
                  </a:cxn>
                  <a:cxn ang="0">
                    <a:pos x="76" y="116"/>
                  </a:cxn>
                  <a:cxn ang="0">
                    <a:pos x="66" y="8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154"/>
                  </a:cxn>
                  <a:cxn ang="0">
                    <a:pos x="22" y="154"/>
                  </a:cxn>
                  <a:cxn ang="0">
                    <a:pos x="22" y="80"/>
                  </a:cxn>
                  <a:cxn ang="0">
                    <a:pos x="22" y="80"/>
                  </a:cxn>
                  <a:cxn ang="0">
                    <a:pos x="20" y="32"/>
                  </a:cxn>
                  <a:cxn ang="0">
                    <a:pos x="20" y="32"/>
                  </a:cxn>
                  <a:cxn ang="0">
                    <a:pos x="32" y="62"/>
                  </a:cxn>
                  <a:cxn ang="0">
                    <a:pos x="72" y="154"/>
                  </a:cxn>
                  <a:cxn ang="0">
                    <a:pos x="82" y="154"/>
                  </a:cxn>
                  <a:cxn ang="0">
                    <a:pos x="120" y="62"/>
                  </a:cxn>
                  <a:cxn ang="0">
                    <a:pos x="120" y="62"/>
                  </a:cxn>
                  <a:cxn ang="0">
                    <a:pos x="132" y="32"/>
                  </a:cxn>
                  <a:cxn ang="0">
                    <a:pos x="132" y="32"/>
                  </a:cxn>
                  <a:cxn ang="0">
                    <a:pos x="132" y="80"/>
                  </a:cxn>
                  <a:cxn ang="0">
                    <a:pos x="132" y="154"/>
                  </a:cxn>
                  <a:cxn ang="0">
                    <a:pos x="154" y="154"/>
                  </a:cxn>
                  <a:cxn ang="0">
                    <a:pos x="154" y="0"/>
                  </a:cxn>
                  <a:cxn ang="0">
                    <a:pos x="124" y="0"/>
                  </a:cxn>
                  <a:cxn ang="0">
                    <a:pos x="88" y="86"/>
                  </a:cxn>
                </a:cxnLst>
                <a:rect l="0" t="0" r="r" b="b"/>
                <a:pathLst>
                  <a:path w="154" h="154">
                    <a:moveTo>
                      <a:pt x="88" y="86"/>
                    </a:moveTo>
                    <a:lnTo>
                      <a:pt x="88" y="8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66" y="8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154"/>
                    </a:lnTo>
                    <a:lnTo>
                      <a:pt x="22" y="154"/>
                    </a:lnTo>
                    <a:lnTo>
                      <a:pt x="22" y="80"/>
                    </a:lnTo>
                    <a:lnTo>
                      <a:pt x="22" y="80"/>
                    </a:lnTo>
                    <a:lnTo>
                      <a:pt x="20" y="32"/>
                    </a:lnTo>
                    <a:lnTo>
                      <a:pt x="20" y="32"/>
                    </a:lnTo>
                    <a:lnTo>
                      <a:pt x="32" y="62"/>
                    </a:lnTo>
                    <a:lnTo>
                      <a:pt x="72" y="154"/>
                    </a:lnTo>
                    <a:lnTo>
                      <a:pt x="82" y="154"/>
                    </a:lnTo>
                    <a:lnTo>
                      <a:pt x="120" y="62"/>
                    </a:lnTo>
                    <a:lnTo>
                      <a:pt x="120" y="62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2" y="80"/>
                    </a:lnTo>
                    <a:lnTo>
                      <a:pt x="132" y="154"/>
                    </a:lnTo>
                    <a:lnTo>
                      <a:pt x="154" y="154"/>
                    </a:lnTo>
                    <a:lnTo>
                      <a:pt x="154" y="0"/>
                    </a:lnTo>
                    <a:lnTo>
                      <a:pt x="124" y="0"/>
                    </a:lnTo>
                    <a:lnTo>
                      <a:pt x="88" y="8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39" name="Freeform 27"/>
              <p:cNvSpPr>
                <a:spLocks noEditPoints="1"/>
              </p:cNvSpPr>
              <p:nvPr/>
            </p:nvSpPr>
            <p:spPr bwMode="auto">
              <a:xfrm>
                <a:off x="5256213" y="992188"/>
                <a:ext cx="155575" cy="269875"/>
              </a:xfrm>
              <a:custGeom>
                <a:avLst/>
                <a:gdLst/>
                <a:ahLst/>
                <a:cxnLst>
                  <a:cxn ang="0">
                    <a:pos x="90" y="76"/>
                  </a:cxn>
                  <a:cxn ang="0">
                    <a:pos x="82" y="66"/>
                  </a:cxn>
                  <a:cxn ang="0">
                    <a:pos x="70" y="58"/>
                  </a:cxn>
                  <a:cxn ang="0">
                    <a:pos x="60" y="56"/>
                  </a:cxn>
                  <a:cxn ang="0">
                    <a:pos x="50" y="54"/>
                  </a:cxn>
                  <a:cxn ang="0">
                    <a:pos x="32" y="58"/>
                  </a:cxn>
                  <a:cxn ang="0">
                    <a:pos x="20" y="64"/>
                  </a:cxn>
                  <a:cxn ang="0">
                    <a:pos x="0" y="0"/>
                  </a:cxn>
                  <a:cxn ang="0">
                    <a:pos x="16" y="168"/>
                  </a:cxn>
                  <a:cxn ang="0">
                    <a:pos x="18" y="158"/>
                  </a:cxn>
                  <a:cxn ang="0">
                    <a:pos x="20" y="160"/>
                  </a:cxn>
                  <a:cxn ang="0">
                    <a:pos x="26" y="164"/>
                  </a:cxn>
                  <a:cxn ang="0">
                    <a:pos x="36" y="168"/>
                  </a:cxn>
                  <a:cxn ang="0">
                    <a:pos x="48" y="170"/>
                  </a:cxn>
                  <a:cxn ang="0">
                    <a:pos x="66" y="168"/>
                  </a:cxn>
                  <a:cxn ang="0">
                    <a:pos x="76" y="162"/>
                  </a:cxn>
                  <a:cxn ang="0">
                    <a:pos x="82" y="156"/>
                  </a:cxn>
                  <a:cxn ang="0">
                    <a:pos x="94" y="138"/>
                  </a:cxn>
                  <a:cxn ang="0">
                    <a:pos x="96" y="124"/>
                  </a:cxn>
                  <a:cxn ang="0">
                    <a:pos x="98" y="110"/>
                  </a:cxn>
                  <a:cxn ang="0">
                    <a:pos x="96" y="92"/>
                  </a:cxn>
                  <a:cxn ang="0">
                    <a:pos x="90" y="76"/>
                  </a:cxn>
                  <a:cxn ang="0">
                    <a:pos x="76" y="112"/>
                  </a:cxn>
                  <a:cxn ang="0">
                    <a:pos x="74" y="128"/>
                  </a:cxn>
                  <a:cxn ang="0">
                    <a:pos x="72" y="136"/>
                  </a:cxn>
                  <a:cxn ang="0">
                    <a:pos x="68" y="142"/>
                  </a:cxn>
                  <a:cxn ang="0">
                    <a:pos x="58" y="148"/>
                  </a:cxn>
                  <a:cxn ang="0">
                    <a:pos x="52" y="152"/>
                  </a:cxn>
                  <a:cxn ang="0">
                    <a:pos x="46" y="152"/>
                  </a:cxn>
                  <a:cxn ang="0">
                    <a:pos x="38" y="150"/>
                  </a:cxn>
                  <a:cxn ang="0">
                    <a:pos x="30" y="146"/>
                  </a:cxn>
                  <a:cxn ang="0">
                    <a:pos x="24" y="142"/>
                  </a:cxn>
                  <a:cxn ang="0">
                    <a:pos x="20" y="84"/>
                  </a:cxn>
                  <a:cxn ang="0">
                    <a:pos x="32" y="76"/>
                  </a:cxn>
                  <a:cxn ang="0">
                    <a:pos x="44" y="74"/>
                  </a:cxn>
                  <a:cxn ang="0">
                    <a:pos x="56" y="74"/>
                  </a:cxn>
                  <a:cxn ang="0">
                    <a:pos x="62" y="78"/>
                  </a:cxn>
                  <a:cxn ang="0">
                    <a:pos x="66" y="80"/>
                  </a:cxn>
                  <a:cxn ang="0">
                    <a:pos x="72" y="92"/>
                  </a:cxn>
                  <a:cxn ang="0">
                    <a:pos x="74" y="100"/>
                  </a:cxn>
                  <a:cxn ang="0">
                    <a:pos x="76" y="112"/>
                  </a:cxn>
                </a:cxnLst>
                <a:rect l="0" t="0" r="r" b="b"/>
                <a:pathLst>
                  <a:path w="98" h="170">
                    <a:moveTo>
                      <a:pt x="90" y="76"/>
                    </a:moveTo>
                    <a:lnTo>
                      <a:pt x="90" y="76"/>
                    </a:lnTo>
                    <a:lnTo>
                      <a:pt x="82" y="66"/>
                    </a:lnTo>
                    <a:lnTo>
                      <a:pt x="82" y="66"/>
                    </a:lnTo>
                    <a:lnTo>
                      <a:pt x="70" y="58"/>
                    </a:lnTo>
                    <a:lnTo>
                      <a:pt x="70" y="58"/>
                    </a:lnTo>
                    <a:lnTo>
                      <a:pt x="60" y="56"/>
                    </a:lnTo>
                    <a:lnTo>
                      <a:pt x="60" y="56"/>
                    </a:lnTo>
                    <a:lnTo>
                      <a:pt x="50" y="54"/>
                    </a:lnTo>
                    <a:lnTo>
                      <a:pt x="50" y="54"/>
                    </a:lnTo>
                    <a:lnTo>
                      <a:pt x="40" y="56"/>
                    </a:lnTo>
                    <a:lnTo>
                      <a:pt x="32" y="58"/>
                    </a:lnTo>
                    <a:lnTo>
                      <a:pt x="32" y="58"/>
                    </a:lnTo>
                    <a:lnTo>
                      <a:pt x="20" y="64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168"/>
                    </a:lnTo>
                    <a:lnTo>
                      <a:pt x="16" y="168"/>
                    </a:lnTo>
                    <a:lnTo>
                      <a:pt x="18" y="158"/>
                    </a:lnTo>
                    <a:lnTo>
                      <a:pt x="18" y="158"/>
                    </a:lnTo>
                    <a:lnTo>
                      <a:pt x="20" y="160"/>
                    </a:lnTo>
                    <a:lnTo>
                      <a:pt x="20" y="160"/>
                    </a:lnTo>
                    <a:lnTo>
                      <a:pt x="26" y="164"/>
                    </a:lnTo>
                    <a:lnTo>
                      <a:pt x="26" y="164"/>
                    </a:lnTo>
                    <a:lnTo>
                      <a:pt x="36" y="168"/>
                    </a:lnTo>
                    <a:lnTo>
                      <a:pt x="36" y="168"/>
                    </a:lnTo>
                    <a:lnTo>
                      <a:pt x="48" y="170"/>
                    </a:lnTo>
                    <a:lnTo>
                      <a:pt x="48" y="170"/>
                    </a:lnTo>
                    <a:lnTo>
                      <a:pt x="58" y="170"/>
                    </a:lnTo>
                    <a:lnTo>
                      <a:pt x="66" y="168"/>
                    </a:lnTo>
                    <a:lnTo>
                      <a:pt x="66" y="168"/>
                    </a:lnTo>
                    <a:lnTo>
                      <a:pt x="76" y="162"/>
                    </a:lnTo>
                    <a:lnTo>
                      <a:pt x="82" y="156"/>
                    </a:lnTo>
                    <a:lnTo>
                      <a:pt x="82" y="156"/>
                    </a:lnTo>
                    <a:lnTo>
                      <a:pt x="88" y="148"/>
                    </a:lnTo>
                    <a:lnTo>
                      <a:pt x="94" y="138"/>
                    </a:lnTo>
                    <a:lnTo>
                      <a:pt x="94" y="138"/>
                    </a:lnTo>
                    <a:lnTo>
                      <a:pt x="96" y="124"/>
                    </a:lnTo>
                    <a:lnTo>
                      <a:pt x="98" y="110"/>
                    </a:lnTo>
                    <a:lnTo>
                      <a:pt x="98" y="110"/>
                    </a:lnTo>
                    <a:lnTo>
                      <a:pt x="98" y="100"/>
                    </a:lnTo>
                    <a:lnTo>
                      <a:pt x="96" y="92"/>
                    </a:lnTo>
                    <a:lnTo>
                      <a:pt x="96" y="92"/>
                    </a:lnTo>
                    <a:lnTo>
                      <a:pt x="90" y="76"/>
                    </a:lnTo>
                    <a:lnTo>
                      <a:pt x="90" y="76"/>
                    </a:lnTo>
                    <a:close/>
                    <a:moveTo>
                      <a:pt x="76" y="112"/>
                    </a:moveTo>
                    <a:lnTo>
                      <a:pt x="76" y="112"/>
                    </a:lnTo>
                    <a:lnTo>
                      <a:pt x="74" y="128"/>
                    </a:lnTo>
                    <a:lnTo>
                      <a:pt x="74" y="128"/>
                    </a:lnTo>
                    <a:lnTo>
                      <a:pt x="72" y="136"/>
                    </a:lnTo>
                    <a:lnTo>
                      <a:pt x="68" y="142"/>
                    </a:lnTo>
                    <a:lnTo>
                      <a:pt x="68" y="142"/>
                    </a:lnTo>
                    <a:lnTo>
                      <a:pt x="64" y="146"/>
                    </a:lnTo>
                    <a:lnTo>
                      <a:pt x="58" y="148"/>
                    </a:lnTo>
                    <a:lnTo>
                      <a:pt x="58" y="148"/>
                    </a:lnTo>
                    <a:lnTo>
                      <a:pt x="52" y="152"/>
                    </a:lnTo>
                    <a:lnTo>
                      <a:pt x="46" y="152"/>
                    </a:lnTo>
                    <a:lnTo>
                      <a:pt x="46" y="152"/>
                    </a:lnTo>
                    <a:lnTo>
                      <a:pt x="38" y="150"/>
                    </a:lnTo>
                    <a:lnTo>
                      <a:pt x="38" y="150"/>
                    </a:lnTo>
                    <a:lnTo>
                      <a:pt x="30" y="146"/>
                    </a:lnTo>
                    <a:lnTo>
                      <a:pt x="30" y="146"/>
                    </a:lnTo>
                    <a:lnTo>
                      <a:pt x="24" y="142"/>
                    </a:lnTo>
                    <a:lnTo>
                      <a:pt x="24" y="142"/>
                    </a:lnTo>
                    <a:lnTo>
                      <a:pt x="20" y="138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32" y="76"/>
                    </a:lnTo>
                    <a:lnTo>
                      <a:pt x="32" y="76"/>
                    </a:lnTo>
                    <a:lnTo>
                      <a:pt x="44" y="74"/>
                    </a:lnTo>
                    <a:lnTo>
                      <a:pt x="50" y="74"/>
                    </a:lnTo>
                    <a:lnTo>
                      <a:pt x="56" y="74"/>
                    </a:lnTo>
                    <a:lnTo>
                      <a:pt x="56" y="74"/>
                    </a:lnTo>
                    <a:lnTo>
                      <a:pt x="62" y="78"/>
                    </a:lnTo>
                    <a:lnTo>
                      <a:pt x="66" y="80"/>
                    </a:lnTo>
                    <a:lnTo>
                      <a:pt x="66" y="80"/>
                    </a:lnTo>
                    <a:lnTo>
                      <a:pt x="70" y="86"/>
                    </a:lnTo>
                    <a:lnTo>
                      <a:pt x="72" y="92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6" y="112"/>
                    </a:lnTo>
                    <a:lnTo>
                      <a:pt x="76" y="112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0" name="Rectangle 28"/>
              <p:cNvSpPr>
                <a:spLocks noChangeArrowheads="1"/>
              </p:cNvSpPr>
              <p:nvPr/>
            </p:nvSpPr>
            <p:spPr bwMode="auto">
              <a:xfrm>
                <a:off x="5440363" y="1081088"/>
                <a:ext cx="31750" cy="1778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1" name="Rectangle 29"/>
              <p:cNvSpPr>
                <a:spLocks noChangeArrowheads="1"/>
              </p:cNvSpPr>
              <p:nvPr/>
            </p:nvSpPr>
            <p:spPr bwMode="auto">
              <a:xfrm>
                <a:off x="5440363" y="1011238"/>
                <a:ext cx="31750" cy="381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2" name="Rectangle 30"/>
              <p:cNvSpPr>
                <a:spLocks noChangeArrowheads="1"/>
              </p:cNvSpPr>
              <p:nvPr/>
            </p:nvSpPr>
            <p:spPr bwMode="auto">
              <a:xfrm>
                <a:off x="5513388" y="992188"/>
                <a:ext cx="31750" cy="266700"/>
              </a:xfrm>
              <a:prstGeom prst="rect">
                <a:avLst/>
              </a:prstGeom>
              <a:solidFill>
                <a:srgbClr val="0085D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3" name="Freeform 31"/>
              <p:cNvSpPr>
                <a:spLocks noEditPoints="1"/>
              </p:cNvSpPr>
              <p:nvPr/>
            </p:nvSpPr>
            <p:spPr bwMode="auto">
              <a:xfrm>
                <a:off x="5573713" y="1077913"/>
                <a:ext cx="152400" cy="184150"/>
              </a:xfrm>
              <a:custGeom>
                <a:avLst/>
                <a:gdLst/>
                <a:ahLst/>
                <a:cxnLst>
                  <a:cxn ang="0">
                    <a:pos x="92" y="30"/>
                  </a:cxn>
                  <a:cxn ang="0">
                    <a:pos x="82" y="14"/>
                  </a:cxn>
                  <a:cxn ang="0">
                    <a:pos x="76" y="8"/>
                  </a:cxn>
                  <a:cxn ang="0">
                    <a:pos x="68" y="4"/>
                  </a:cxn>
                  <a:cxn ang="0">
                    <a:pos x="50" y="0"/>
                  </a:cxn>
                  <a:cxn ang="0">
                    <a:pos x="32" y="4"/>
                  </a:cxn>
                  <a:cxn ang="0">
                    <a:pos x="22" y="8"/>
                  </a:cxn>
                  <a:cxn ang="0">
                    <a:pos x="16" y="16"/>
                  </a:cxn>
                  <a:cxn ang="0">
                    <a:pos x="4" y="34"/>
                  </a:cxn>
                  <a:cxn ang="0">
                    <a:pos x="2" y="46"/>
                  </a:cxn>
                  <a:cxn ang="0">
                    <a:pos x="0" y="60"/>
                  </a:cxn>
                  <a:cxn ang="0">
                    <a:pos x="4" y="86"/>
                  </a:cxn>
                  <a:cxn ang="0">
                    <a:pos x="10" y="96"/>
                  </a:cxn>
                  <a:cxn ang="0">
                    <a:pos x="16" y="104"/>
                  </a:cxn>
                  <a:cxn ang="0">
                    <a:pos x="34" y="114"/>
                  </a:cxn>
                  <a:cxn ang="0">
                    <a:pos x="46" y="116"/>
                  </a:cxn>
                  <a:cxn ang="0">
                    <a:pos x="56" y="116"/>
                  </a:cxn>
                  <a:cxn ang="0">
                    <a:pos x="76" y="116"/>
                  </a:cxn>
                  <a:cxn ang="0">
                    <a:pos x="92" y="110"/>
                  </a:cxn>
                  <a:cxn ang="0">
                    <a:pos x="88" y="92"/>
                  </a:cxn>
                  <a:cxn ang="0">
                    <a:pos x="74" y="96"/>
                  </a:cxn>
                  <a:cxn ang="0">
                    <a:pos x="60" y="98"/>
                  </a:cxn>
                  <a:cxn ang="0">
                    <a:pos x="44" y="96"/>
                  </a:cxn>
                  <a:cxn ang="0">
                    <a:pos x="38" y="92"/>
                  </a:cxn>
                  <a:cxn ang="0">
                    <a:pos x="32" y="90"/>
                  </a:cxn>
                  <a:cxn ang="0">
                    <a:pos x="24" y="78"/>
                  </a:cxn>
                  <a:cxn ang="0">
                    <a:pos x="22" y="72"/>
                  </a:cxn>
                  <a:cxn ang="0">
                    <a:pos x="96" y="64"/>
                  </a:cxn>
                  <a:cxn ang="0">
                    <a:pos x="96" y="62"/>
                  </a:cxn>
                  <a:cxn ang="0">
                    <a:pos x="96" y="56"/>
                  </a:cxn>
                  <a:cxn ang="0">
                    <a:pos x="94" y="42"/>
                  </a:cxn>
                  <a:cxn ang="0">
                    <a:pos x="92" y="30"/>
                  </a:cxn>
                  <a:cxn ang="0">
                    <a:pos x="22" y="46"/>
                  </a:cxn>
                  <a:cxn ang="0">
                    <a:pos x="26" y="36"/>
                  </a:cxn>
                  <a:cxn ang="0">
                    <a:pos x="32" y="28"/>
                  </a:cxn>
                  <a:cxn ang="0">
                    <a:pos x="40" y="22"/>
                  </a:cxn>
                  <a:cxn ang="0">
                    <a:pos x="60" y="22"/>
                  </a:cxn>
                  <a:cxn ang="0">
                    <a:pos x="66" y="28"/>
                  </a:cxn>
                  <a:cxn ang="0">
                    <a:pos x="72" y="36"/>
                  </a:cxn>
                  <a:cxn ang="0">
                    <a:pos x="72" y="46"/>
                  </a:cxn>
                </a:cxnLst>
                <a:rect l="0" t="0" r="r" b="b"/>
                <a:pathLst>
                  <a:path w="96" h="116">
                    <a:moveTo>
                      <a:pt x="92" y="30"/>
                    </a:moveTo>
                    <a:lnTo>
                      <a:pt x="92" y="30"/>
                    </a:lnTo>
                    <a:lnTo>
                      <a:pt x="88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22" y="8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4" y="34"/>
                    </a:lnTo>
                    <a:lnTo>
                      <a:pt x="2" y="46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10" y="96"/>
                    </a:lnTo>
                    <a:lnTo>
                      <a:pt x="16" y="104"/>
                    </a:lnTo>
                    <a:lnTo>
                      <a:pt x="16" y="104"/>
                    </a:lnTo>
                    <a:lnTo>
                      <a:pt x="24" y="110"/>
                    </a:lnTo>
                    <a:lnTo>
                      <a:pt x="34" y="114"/>
                    </a:lnTo>
                    <a:lnTo>
                      <a:pt x="34" y="114"/>
                    </a:lnTo>
                    <a:lnTo>
                      <a:pt x="46" y="116"/>
                    </a:lnTo>
                    <a:lnTo>
                      <a:pt x="56" y="116"/>
                    </a:lnTo>
                    <a:lnTo>
                      <a:pt x="56" y="116"/>
                    </a:lnTo>
                    <a:lnTo>
                      <a:pt x="76" y="116"/>
                    </a:lnTo>
                    <a:lnTo>
                      <a:pt x="76" y="116"/>
                    </a:lnTo>
                    <a:lnTo>
                      <a:pt x="90" y="110"/>
                    </a:lnTo>
                    <a:lnTo>
                      <a:pt x="92" y="110"/>
                    </a:lnTo>
                    <a:lnTo>
                      <a:pt x="92" y="92"/>
                    </a:lnTo>
                    <a:lnTo>
                      <a:pt x="88" y="92"/>
                    </a:lnTo>
                    <a:lnTo>
                      <a:pt x="88" y="92"/>
                    </a:lnTo>
                    <a:lnTo>
                      <a:pt x="74" y="96"/>
                    </a:lnTo>
                    <a:lnTo>
                      <a:pt x="74" y="96"/>
                    </a:lnTo>
                    <a:lnTo>
                      <a:pt x="60" y="98"/>
                    </a:lnTo>
                    <a:lnTo>
                      <a:pt x="60" y="98"/>
                    </a:lnTo>
                    <a:lnTo>
                      <a:pt x="44" y="96"/>
                    </a:lnTo>
                    <a:lnTo>
                      <a:pt x="44" y="96"/>
                    </a:lnTo>
                    <a:lnTo>
                      <a:pt x="38" y="92"/>
                    </a:lnTo>
                    <a:lnTo>
                      <a:pt x="32" y="90"/>
                    </a:lnTo>
                    <a:lnTo>
                      <a:pt x="32" y="90"/>
                    </a:lnTo>
                    <a:lnTo>
                      <a:pt x="28" y="84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2" y="72"/>
                    </a:lnTo>
                    <a:lnTo>
                      <a:pt x="22" y="64"/>
                    </a:lnTo>
                    <a:lnTo>
                      <a:pt x="96" y="64"/>
                    </a:lnTo>
                    <a:lnTo>
                      <a:pt x="96" y="62"/>
                    </a:lnTo>
                    <a:lnTo>
                      <a:pt x="96" y="62"/>
                    </a:lnTo>
                    <a:lnTo>
                      <a:pt x="96" y="58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4" y="42"/>
                    </a:lnTo>
                    <a:lnTo>
                      <a:pt x="92" y="30"/>
                    </a:lnTo>
                    <a:lnTo>
                      <a:pt x="92" y="30"/>
                    </a:lnTo>
                    <a:close/>
                    <a:moveTo>
                      <a:pt x="22" y="46"/>
                    </a:moveTo>
                    <a:lnTo>
                      <a:pt x="22" y="4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50" y="20"/>
                    </a:lnTo>
                    <a:lnTo>
                      <a:pt x="60" y="22"/>
                    </a:lnTo>
                    <a:lnTo>
                      <a:pt x="60" y="22"/>
                    </a:lnTo>
                    <a:lnTo>
                      <a:pt x="66" y="28"/>
                    </a:lnTo>
                    <a:lnTo>
                      <a:pt x="66" y="28"/>
                    </a:lnTo>
                    <a:lnTo>
                      <a:pt x="72" y="36"/>
                    </a:lnTo>
                    <a:lnTo>
                      <a:pt x="72" y="36"/>
                    </a:lnTo>
                    <a:lnTo>
                      <a:pt x="72" y="46"/>
                    </a:lnTo>
                    <a:lnTo>
                      <a:pt x="22" y="46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44" name="Freeform 32"/>
              <p:cNvSpPr>
                <a:spLocks noEditPoints="1"/>
              </p:cNvSpPr>
              <p:nvPr/>
            </p:nvSpPr>
            <p:spPr bwMode="auto">
              <a:xfrm>
                <a:off x="5046663" y="1077913"/>
                <a:ext cx="184150" cy="1841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36" y="4"/>
                  </a:cxn>
                  <a:cxn ang="0">
                    <a:pos x="16" y="16"/>
                  </a:cxn>
                  <a:cxn ang="0">
                    <a:pos x="4" y="36"/>
                  </a:cxn>
                  <a:cxn ang="0">
                    <a:pos x="0" y="58"/>
                  </a:cxn>
                  <a:cxn ang="0">
                    <a:pos x="0" y="70"/>
                  </a:cxn>
                  <a:cxn ang="0">
                    <a:pos x="10" y="90"/>
                  </a:cxn>
                  <a:cxn ang="0">
                    <a:pos x="26" y="106"/>
                  </a:cxn>
                  <a:cxn ang="0">
                    <a:pos x="46" y="114"/>
                  </a:cxn>
                  <a:cxn ang="0">
                    <a:pos x="58" y="116"/>
                  </a:cxn>
                  <a:cxn ang="0">
                    <a:pos x="80" y="112"/>
                  </a:cxn>
                  <a:cxn ang="0">
                    <a:pos x="100" y="100"/>
                  </a:cxn>
                  <a:cxn ang="0">
                    <a:pos x="112" y="80"/>
                  </a:cxn>
                  <a:cxn ang="0">
                    <a:pos x="116" y="58"/>
                  </a:cxn>
                  <a:cxn ang="0">
                    <a:pos x="114" y="46"/>
                  </a:cxn>
                  <a:cxn ang="0">
                    <a:pos x="106" y="26"/>
                  </a:cxn>
                  <a:cxn ang="0">
                    <a:pos x="90" y="10"/>
                  </a:cxn>
                  <a:cxn ang="0">
                    <a:pos x="70" y="0"/>
                  </a:cxn>
                  <a:cxn ang="0">
                    <a:pos x="58" y="0"/>
                  </a:cxn>
                  <a:cxn ang="0">
                    <a:pos x="58" y="98"/>
                  </a:cxn>
                  <a:cxn ang="0">
                    <a:pos x="42" y="94"/>
                  </a:cxn>
                  <a:cxn ang="0">
                    <a:pos x="30" y="86"/>
                  </a:cxn>
                  <a:cxn ang="0">
                    <a:pos x="22" y="74"/>
                  </a:cxn>
                  <a:cxn ang="0">
                    <a:pos x="18" y="58"/>
                  </a:cxn>
                  <a:cxn ang="0">
                    <a:pos x="20" y="50"/>
                  </a:cxn>
                  <a:cxn ang="0">
                    <a:pos x="26" y="36"/>
                  </a:cxn>
                  <a:cxn ang="0">
                    <a:pos x="36" y="26"/>
                  </a:cxn>
                  <a:cxn ang="0">
                    <a:pos x="50" y="20"/>
                  </a:cxn>
                  <a:cxn ang="0">
                    <a:pos x="58" y="18"/>
                  </a:cxn>
                  <a:cxn ang="0">
                    <a:pos x="74" y="22"/>
                  </a:cxn>
                  <a:cxn ang="0">
                    <a:pos x="86" y="30"/>
                  </a:cxn>
                  <a:cxn ang="0">
                    <a:pos x="94" y="42"/>
                  </a:cxn>
                  <a:cxn ang="0">
                    <a:pos x="98" y="58"/>
                  </a:cxn>
                  <a:cxn ang="0">
                    <a:pos x="96" y="66"/>
                  </a:cxn>
                  <a:cxn ang="0">
                    <a:pos x="90" y="80"/>
                  </a:cxn>
                  <a:cxn ang="0">
                    <a:pos x="80" y="90"/>
                  </a:cxn>
                  <a:cxn ang="0">
                    <a:pos x="66" y="96"/>
                  </a:cxn>
                  <a:cxn ang="0">
                    <a:pos x="58" y="98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lnTo>
                      <a:pt x="58" y="0"/>
                    </a:lnTo>
                    <a:lnTo>
                      <a:pt x="46" y="0"/>
                    </a:lnTo>
                    <a:lnTo>
                      <a:pt x="36" y="4"/>
                    </a:lnTo>
                    <a:lnTo>
                      <a:pt x="26" y="10"/>
                    </a:lnTo>
                    <a:lnTo>
                      <a:pt x="16" y="16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70"/>
                    </a:lnTo>
                    <a:lnTo>
                      <a:pt x="4" y="80"/>
                    </a:lnTo>
                    <a:lnTo>
                      <a:pt x="10" y="90"/>
                    </a:lnTo>
                    <a:lnTo>
                      <a:pt x="16" y="100"/>
                    </a:lnTo>
                    <a:lnTo>
                      <a:pt x="26" y="106"/>
                    </a:lnTo>
                    <a:lnTo>
                      <a:pt x="36" y="112"/>
                    </a:lnTo>
                    <a:lnTo>
                      <a:pt x="46" y="114"/>
                    </a:lnTo>
                    <a:lnTo>
                      <a:pt x="58" y="116"/>
                    </a:lnTo>
                    <a:lnTo>
                      <a:pt x="58" y="116"/>
                    </a:lnTo>
                    <a:lnTo>
                      <a:pt x="70" y="114"/>
                    </a:lnTo>
                    <a:lnTo>
                      <a:pt x="80" y="112"/>
                    </a:lnTo>
                    <a:lnTo>
                      <a:pt x="90" y="106"/>
                    </a:lnTo>
                    <a:lnTo>
                      <a:pt x="100" y="100"/>
                    </a:lnTo>
                    <a:lnTo>
                      <a:pt x="106" y="90"/>
                    </a:lnTo>
                    <a:lnTo>
                      <a:pt x="112" y="80"/>
                    </a:lnTo>
                    <a:lnTo>
                      <a:pt x="114" y="70"/>
                    </a:lnTo>
                    <a:lnTo>
                      <a:pt x="116" y="58"/>
                    </a:lnTo>
                    <a:lnTo>
                      <a:pt x="116" y="58"/>
                    </a:lnTo>
                    <a:lnTo>
                      <a:pt x="114" y="46"/>
                    </a:lnTo>
                    <a:lnTo>
                      <a:pt x="112" y="36"/>
                    </a:lnTo>
                    <a:lnTo>
                      <a:pt x="106" y="26"/>
                    </a:lnTo>
                    <a:lnTo>
                      <a:pt x="100" y="16"/>
                    </a:lnTo>
                    <a:lnTo>
                      <a:pt x="90" y="10"/>
                    </a:lnTo>
                    <a:lnTo>
                      <a:pt x="80" y="4"/>
                    </a:lnTo>
                    <a:lnTo>
                      <a:pt x="70" y="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58" y="98"/>
                    </a:moveTo>
                    <a:lnTo>
                      <a:pt x="58" y="98"/>
                    </a:lnTo>
                    <a:lnTo>
                      <a:pt x="50" y="96"/>
                    </a:lnTo>
                    <a:lnTo>
                      <a:pt x="42" y="94"/>
                    </a:lnTo>
                    <a:lnTo>
                      <a:pt x="36" y="90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74"/>
                    </a:lnTo>
                    <a:lnTo>
                      <a:pt x="20" y="66"/>
                    </a:lnTo>
                    <a:lnTo>
                      <a:pt x="18" y="58"/>
                    </a:lnTo>
                    <a:lnTo>
                      <a:pt x="18" y="58"/>
                    </a:lnTo>
                    <a:lnTo>
                      <a:pt x="20" y="50"/>
                    </a:lnTo>
                    <a:lnTo>
                      <a:pt x="22" y="42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0" y="20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6" y="20"/>
                    </a:lnTo>
                    <a:lnTo>
                      <a:pt x="74" y="22"/>
                    </a:lnTo>
                    <a:lnTo>
                      <a:pt x="80" y="26"/>
                    </a:lnTo>
                    <a:lnTo>
                      <a:pt x="86" y="30"/>
                    </a:lnTo>
                    <a:lnTo>
                      <a:pt x="90" y="36"/>
                    </a:lnTo>
                    <a:lnTo>
                      <a:pt x="94" y="42"/>
                    </a:lnTo>
                    <a:lnTo>
                      <a:pt x="96" y="50"/>
                    </a:lnTo>
                    <a:lnTo>
                      <a:pt x="98" y="58"/>
                    </a:lnTo>
                    <a:lnTo>
                      <a:pt x="98" y="58"/>
                    </a:lnTo>
                    <a:lnTo>
                      <a:pt x="96" y="66"/>
                    </a:lnTo>
                    <a:lnTo>
                      <a:pt x="94" y="74"/>
                    </a:lnTo>
                    <a:lnTo>
                      <a:pt x="90" y="80"/>
                    </a:lnTo>
                    <a:lnTo>
                      <a:pt x="86" y="86"/>
                    </a:lnTo>
                    <a:lnTo>
                      <a:pt x="80" y="90"/>
                    </a:lnTo>
                    <a:lnTo>
                      <a:pt x="74" y="94"/>
                    </a:lnTo>
                    <a:lnTo>
                      <a:pt x="66" y="96"/>
                    </a:lnTo>
                    <a:lnTo>
                      <a:pt x="58" y="98"/>
                    </a:lnTo>
                    <a:lnTo>
                      <a:pt x="58" y="98"/>
                    </a:lnTo>
                    <a:close/>
                  </a:path>
                </a:pathLst>
              </a:custGeom>
              <a:solidFill>
                <a:srgbClr val="0085D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grpSp>
          <p:nvGrpSpPr>
            <p:cNvPr id="7" name="组合 2976"/>
            <p:cNvGrpSpPr/>
            <p:nvPr/>
          </p:nvGrpSpPr>
          <p:grpSpPr>
            <a:xfrm>
              <a:off x="353194" y="265212"/>
              <a:ext cx="903457" cy="569157"/>
              <a:chOff x="357188" y="357188"/>
              <a:chExt cx="1698625" cy="1069975"/>
            </a:xfrm>
          </p:grpSpPr>
          <p:sp>
            <p:nvSpPr>
              <p:cNvPr id="9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0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solidFill>
                <a:srgbClr val="E4007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1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3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4" name="Freeform 38"/>
              <p:cNvSpPr>
                <a:spLocks/>
              </p:cNvSpPr>
              <p:nvPr/>
            </p:nvSpPr>
            <p:spPr bwMode="auto">
              <a:xfrm>
                <a:off x="1703388" y="1150938"/>
                <a:ext cx="69850" cy="247650"/>
              </a:xfrm>
              <a:custGeom>
                <a:avLst/>
                <a:gdLst/>
                <a:ahLst/>
                <a:cxnLst>
                  <a:cxn ang="0">
                    <a:pos x="0" y="126"/>
                  </a:cxn>
                  <a:cxn ang="0">
                    <a:pos x="0" y="126"/>
                  </a:cxn>
                  <a:cxn ang="0">
                    <a:pos x="2" y="136"/>
                  </a:cxn>
                  <a:cxn ang="0">
                    <a:pos x="4" y="144"/>
                  </a:cxn>
                  <a:cxn ang="0">
                    <a:pos x="8" y="150"/>
                  </a:cxn>
                  <a:cxn ang="0">
                    <a:pos x="12" y="152"/>
                  </a:cxn>
                  <a:cxn ang="0">
                    <a:pos x="18" y="156"/>
                  </a:cxn>
                  <a:cxn ang="0">
                    <a:pos x="22" y="156"/>
                  </a:cxn>
                  <a:cxn ang="0">
                    <a:pos x="44" y="156"/>
                  </a:cxn>
                  <a:cxn ang="0">
                    <a:pos x="4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6"/>
                  </a:cxn>
                  <a:cxn ang="0">
                    <a:pos x="0" y="126"/>
                  </a:cxn>
                </a:cxnLst>
                <a:rect l="0" t="0" r="r" b="b"/>
                <a:pathLst>
                  <a:path w="44" h="156">
                    <a:moveTo>
                      <a:pt x="0" y="126"/>
                    </a:moveTo>
                    <a:lnTo>
                      <a:pt x="0" y="126"/>
                    </a:lnTo>
                    <a:lnTo>
                      <a:pt x="2" y="136"/>
                    </a:lnTo>
                    <a:lnTo>
                      <a:pt x="4" y="144"/>
                    </a:lnTo>
                    <a:lnTo>
                      <a:pt x="8" y="150"/>
                    </a:lnTo>
                    <a:lnTo>
                      <a:pt x="12" y="152"/>
                    </a:lnTo>
                    <a:lnTo>
                      <a:pt x="18" y="156"/>
                    </a:lnTo>
                    <a:lnTo>
                      <a:pt x="22" y="156"/>
                    </a:lnTo>
                    <a:lnTo>
                      <a:pt x="44" y="156"/>
                    </a:lnTo>
                    <a:lnTo>
                      <a:pt x="4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6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5" name="Freeform 39"/>
              <p:cNvSpPr>
                <a:spLocks/>
              </p:cNvSpPr>
              <p:nvPr/>
            </p:nvSpPr>
            <p:spPr bwMode="auto">
              <a:xfrm>
                <a:off x="1468438" y="1150938"/>
                <a:ext cx="107950" cy="250825"/>
              </a:xfrm>
              <a:custGeom>
                <a:avLst/>
                <a:gdLst/>
                <a:ahLst/>
                <a:cxnLst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2"/>
                  </a:cxn>
                  <a:cxn ang="0">
                    <a:pos x="24" y="108"/>
                  </a:cxn>
                  <a:cxn ang="0">
                    <a:pos x="20" y="112"/>
                  </a:cxn>
                  <a:cxn ang="0">
                    <a:pos x="12" y="122"/>
                  </a:cxn>
                  <a:cxn ang="0">
                    <a:pos x="0" y="130"/>
                  </a:cxn>
                  <a:cxn ang="0">
                    <a:pos x="20" y="158"/>
                  </a:cxn>
                  <a:cxn ang="0">
                    <a:pos x="20" y="158"/>
                  </a:cxn>
                  <a:cxn ang="0">
                    <a:pos x="30" y="154"/>
                  </a:cxn>
                  <a:cxn ang="0">
                    <a:pos x="40" y="150"/>
                  </a:cxn>
                  <a:cxn ang="0">
                    <a:pos x="48" y="144"/>
                  </a:cxn>
                  <a:cxn ang="0">
                    <a:pos x="54" y="136"/>
                  </a:cxn>
                  <a:cxn ang="0">
                    <a:pos x="60" y="128"/>
                  </a:cxn>
                  <a:cxn ang="0">
                    <a:pos x="64" y="118"/>
                  </a:cxn>
                  <a:cxn ang="0">
                    <a:pos x="66" y="106"/>
                  </a:cxn>
                  <a:cxn ang="0">
                    <a:pos x="68" y="92"/>
                  </a:cxn>
                  <a:cxn ang="0">
                    <a:pos x="68" y="0"/>
                  </a:cxn>
                  <a:cxn ang="0">
                    <a:pos x="24" y="0"/>
                  </a:cxn>
                  <a:cxn ang="0">
                    <a:pos x="24" y="102"/>
                  </a:cxn>
                </a:cxnLst>
                <a:rect l="0" t="0" r="r" b="b"/>
                <a:pathLst>
                  <a:path w="68" h="158">
                    <a:moveTo>
                      <a:pt x="24" y="102"/>
                    </a:moveTo>
                    <a:lnTo>
                      <a:pt x="24" y="102"/>
                    </a:lnTo>
                    <a:lnTo>
                      <a:pt x="24" y="102"/>
                    </a:lnTo>
                    <a:lnTo>
                      <a:pt x="24" y="108"/>
                    </a:lnTo>
                    <a:lnTo>
                      <a:pt x="20" y="112"/>
                    </a:lnTo>
                    <a:lnTo>
                      <a:pt x="12" y="122"/>
                    </a:lnTo>
                    <a:lnTo>
                      <a:pt x="0" y="130"/>
                    </a:lnTo>
                    <a:lnTo>
                      <a:pt x="20" y="158"/>
                    </a:lnTo>
                    <a:lnTo>
                      <a:pt x="20" y="158"/>
                    </a:lnTo>
                    <a:lnTo>
                      <a:pt x="30" y="154"/>
                    </a:lnTo>
                    <a:lnTo>
                      <a:pt x="40" y="150"/>
                    </a:lnTo>
                    <a:lnTo>
                      <a:pt x="48" y="144"/>
                    </a:lnTo>
                    <a:lnTo>
                      <a:pt x="54" y="136"/>
                    </a:lnTo>
                    <a:lnTo>
                      <a:pt x="60" y="128"/>
                    </a:lnTo>
                    <a:lnTo>
                      <a:pt x="64" y="118"/>
                    </a:lnTo>
                    <a:lnTo>
                      <a:pt x="66" y="106"/>
                    </a:lnTo>
                    <a:lnTo>
                      <a:pt x="68" y="92"/>
                    </a:lnTo>
                    <a:lnTo>
                      <a:pt x="68" y="0"/>
                    </a:lnTo>
                    <a:lnTo>
                      <a:pt x="24" y="0"/>
                    </a:lnTo>
                    <a:lnTo>
                      <a:pt x="24" y="102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6" name="Freeform 40"/>
              <p:cNvSpPr>
                <a:spLocks noEditPoints="1"/>
              </p:cNvSpPr>
              <p:nvPr/>
            </p:nvSpPr>
            <p:spPr bwMode="auto">
              <a:xfrm>
                <a:off x="1817688" y="950913"/>
                <a:ext cx="238125" cy="409575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34" y="0"/>
                  </a:cxn>
                  <a:cxn ang="0">
                    <a:pos x="18" y="8"/>
                  </a:cxn>
                  <a:cxn ang="0">
                    <a:pos x="8" y="18"/>
                  </a:cxn>
                  <a:cxn ang="0">
                    <a:pos x="2" y="34"/>
                  </a:cxn>
                  <a:cxn ang="0">
                    <a:pos x="0" y="216"/>
                  </a:cxn>
                  <a:cxn ang="0">
                    <a:pos x="2" y="224"/>
                  </a:cxn>
                  <a:cxn ang="0">
                    <a:pos x="8" y="240"/>
                  </a:cxn>
                  <a:cxn ang="0">
                    <a:pos x="18" y="250"/>
                  </a:cxn>
                  <a:cxn ang="0">
                    <a:pos x="34" y="256"/>
                  </a:cxn>
                  <a:cxn ang="0">
                    <a:pos x="108" y="258"/>
                  </a:cxn>
                  <a:cxn ang="0">
                    <a:pos x="116" y="256"/>
                  </a:cxn>
                  <a:cxn ang="0">
                    <a:pos x="132" y="250"/>
                  </a:cxn>
                  <a:cxn ang="0">
                    <a:pos x="142" y="240"/>
                  </a:cxn>
                  <a:cxn ang="0">
                    <a:pos x="148" y="224"/>
                  </a:cxn>
                  <a:cxn ang="0">
                    <a:pos x="150" y="42"/>
                  </a:cxn>
                  <a:cxn ang="0">
                    <a:pos x="148" y="34"/>
                  </a:cxn>
                  <a:cxn ang="0">
                    <a:pos x="142" y="18"/>
                  </a:cxn>
                  <a:cxn ang="0">
                    <a:pos x="132" y="8"/>
                  </a:cxn>
                  <a:cxn ang="0">
                    <a:pos x="116" y="0"/>
                  </a:cxn>
                  <a:cxn ang="0">
                    <a:pos x="108" y="0"/>
                  </a:cxn>
                  <a:cxn ang="0">
                    <a:pos x="108" y="190"/>
                  </a:cxn>
                  <a:cxn ang="0">
                    <a:pos x="100" y="206"/>
                  </a:cxn>
                  <a:cxn ang="0">
                    <a:pos x="82" y="214"/>
                  </a:cxn>
                  <a:cxn ang="0">
                    <a:pos x="66" y="214"/>
                  </a:cxn>
                  <a:cxn ang="0">
                    <a:pos x="50" y="206"/>
                  </a:cxn>
                  <a:cxn ang="0">
                    <a:pos x="42" y="190"/>
                  </a:cxn>
                  <a:cxn ang="0">
                    <a:pos x="42" y="68"/>
                  </a:cxn>
                  <a:cxn ang="0">
                    <a:pos x="50" y="50"/>
                  </a:cxn>
                  <a:cxn ang="0">
                    <a:pos x="66" y="44"/>
                  </a:cxn>
                  <a:cxn ang="0">
                    <a:pos x="82" y="44"/>
                  </a:cxn>
                  <a:cxn ang="0">
                    <a:pos x="100" y="50"/>
                  </a:cxn>
                  <a:cxn ang="0">
                    <a:pos x="108" y="68"/>
                  </a:cxn>
                </a:cxnLst>
                <a:rect l="0" t="0" r="r" b="b"/>
                <a:pathLst>
                  <a:path w="150" h="258">
                    <a:moveTo>
                      <a:pt x="108" y="0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6" y="4"/>
                    </a:lnTo>
                    <a:lnTo>
                      <a:pt x="18" y="8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4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216"/>
                    </a:lnTo>
                    <a:lnTo>
                      <a:pt x="0" y="216"/>
                    </a:lnTo>
                    <a:lnTo>
                      <a:pt x="2" y="224"/>
                    </a:lnTo>
                    <a:lnTo>
                      <a:pt x="4" y="232"/>
                    </a:lnTo>
                    <a:lnTo>
                      <a:pt x="8" y="240"/>
                    </a:lnTo>
                    <a:lnTo>
                      <a:pt x="12" y="246"/>
                    </a:lnTo>
                    <a:lnTo>
                      <a:pt x="18" y="250"/>
                    </a:lnTo>
                    <a:lnTo>
                      <a:pt x="26" y="254"/>
                    </a:lnTo>
                    <a:lnTo>
                      <a:pt x="34" y="256"/>
                    </a:lnTo>
                    <a:lnTo>
                      <a:pt x="42" y="258"/>
                    </a:lnTo>
                    <a:lnTo>
                      <a:pt x="108" y="258"/>
                    </a:lnTo>
                    <a:lnTo>
                      <a:pt x="108" y="258"/>
                    </a:lnTo>
                    <a:lnTo>
                      <a:pt x="116" y="256"/>
                    </a:lnTo>
                    <a:lnTo>
                      <a:pt x="124" y="254"/>
                    </a:lnTo>
                    <a:lnTo>
                      <a:pt x="132" y="250"/>
                    </a:lnTo>
                    <a:lnTo>
                      <a:pt x="138" y="246"/>
                    </a:lnTo>
                    <a:lnTo>
                      <a:pt x="142" y="240"/>
                    </a:lnTo>
                    <a:lnTo>
                      <a:pt x="146" y="232"/>
                    </a:lnTo>
                    <a:lnTo>
                      <a:pt x="148" y="224"/>
                    </a:lnTo>
                    <a:lnTo>
                      <a:pt x="150" y="216"/>
                    </a:lnTo>
                    <a:lnTo>
                      <a:pt x="150" y="42"/>
                    </a:lnTo>
                    <a:lnTo>
                      <a:pt x="150" y="42"/>
                    </a:lnTo>
                    <a:lnTo>
                      <a:pt x="148" y="34"/>
                    </a:lnTo>
                    <a:lnTo>
                      <a:pt x="146" y="26"/>
                    </a:lnTo>
                    <a:lnTo>
                      <a:pt x="142" y="18"/>
                    </a:lnTo>
                    <a:lnTo>
                      <a:pt x="138" y="12"/>
                    </a:lnTo>
                    <a:lnTo>
                      <a:pt x="132" y="8"/>
                    </a:lnTo>
                    <a:lnTo>
                      <a:pt x="124" y="4"/>
                    </a:lnTo>
                    <a:lnTo>
                      <a:pt x="116" y="0"/>
                    </a:lnTo>
                    <a:lnTo>
                      <a:pt x="108" y="0"/>
                    </a:lnTo>
                    <a:lnTo>
                      <a:pt x="108" y="0"/>
                    </a:lnTo>
                    <a:close/>
                    <a:moveTo>
                      <a:pt x="108" y="190"/>
                    </a:moveTo>
                    <a:lnTo>
                      <a:pt x="108" y="190"/>
                    </a:lnTo>
                    <a:lnTo>
                      <a:pt x="106" y="198"/>
                    </a:lnTo>
                    <a:lnTo>
                      <a:pt x="100" y="206"/>
                    </a:lnTo>
                    <a:lnTo>
                      <a:pt x="92" y="212"/>
                    </a:lnTo>
                    <a:lnTo>
                      <a:pt x="82" y="214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58" y="212"/>
                    </a:lnTo>
                    <a:lnTo>
                      <a:pt x="50" y="206"/>
                    </a:lnTo>
                    <a:lnTo>
                      <a:pt x="44" y="198"/>
                    </a:lnTo>
                    <a:lnTo>
                      <a:pt x="42" y="190"/>
                    </a:lnTo>
                    <a:lnTo>
                      <a:pt x="42" y="68"/>
                    </a:lnTo>
                    <a:lnTo>
                      <a:pt x="42" y="68"/>
                    </a:lnTo>
                    <a:lnTo>
                      <a:pt x="44" y="58"/>
                    </a:lnTo>
                    <a:lnTo>
                      <a:pt x="50" y="50"/>
                    </a:lnTo>
                    <a:lnTo>
                      <a:pt x="58" y="46"/>
                    </a:lnTo>
                    <a:lnTo>
                      <a:pt x="66" y="44"/>
                    </a:lnTo>
                    <a:lnTo>
                      <a:pt x="82" y="44"/>
                    </a:lnTo>
                    <a:lnTo>
                      <a:pt x="82" y="44"/>
                    </a:lnTo>
                    <a:lnTo>
                      <a:pt x="92" y="46"/>
                    </a:lnTo>
                    <a:lnTo>
                      <a:pt x="100" y="50"/>
                    </a:lnTo>
                    <a:lnTo>
                      <a:pt x="106" y="58"/>
                    </a:lnTo>
                    <a:lnTo>
                      <a:pt x="108" y="68"/>
                    </a:lnTo>
                    <a:lnTo>
                      <a:pt x="108" y="19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17" name="Freeform 41"/>
              <p:cNvSpPr>
                <a:spLocks/>
              </p:cNvSpPr>
              <p:nvPr/>
            </p:nvSpPr>
            <p:spPr bwMode="auto">
              <a:xfrm>
                <a:off x="1503363" y="836613"/>
                <a:ext cx="295275" cy="561975"/>
              </a:xfrm>
              <a:custGeom>
                <a:avLst/>
                <a:gdLst/>
                <a:ahLst/>
                <a:cxnLst>
                  <a:cxn ang="0">
                    <a:pos x="124" y="70"/>
                  </a:cxn>
                  <a:cxn ang="0">
                    <a:pos x="124" y="70"/>
                  </a:cxn>
                  <a:cxn ang="0">
                    <a:pos x="138" y="68"/>
                  </a:cxn>
                  <a:cxn ang="0">
                    <a:pos x="150" y="66"/>
                  </a:cxn>
                  <a:cxn ang="0">
                    <a:pos x="160" y="60"/>
                  </a:cxn>
                  <a:cxn ang="0">
                    <a:pos x="168" y="54"/>
                  </a:cxn>
                  <a:cxn ang="0">
                    <a:pos x="174" y="46"/>
                  </a:cxn>
                  <a:cxn ang="0">
                    <a:pos x="178" y="36"/>
                  </a:cxn>
                  <a:cxn ang="0">
                    <a:pos x="186" y="12"/>
                  </a:cxn>
                  <a:cxn ang="0">
                    <a:pos x="152" y="0"/>
                  </a:cxn>
                  <a:cxn ang="0">
                    <a:pos x="152" y="0"/>
                  </a:cxn>
                  <a:cxn ang="0">
                    <a:pos x="150" y="4"/>
                  </a:cxn>
                  <a:cxn ang="0">
                    <a:pos x="144" y="14"/>
                  </a:cxn>
                  <a:cxn ang="0">
                    <a:pos x="138" y="18"/>
                  </a:cxn>
                  <a:cxn ang="0">
                    <a:pos x="132" y="22"/>
                  </a:cxn>
                  <a:cxn ang="0">
                    <a:pos x="122" y="24"/>
                  </a:cxn>
                  <a:cxn ang="0">
                    <a:pos x="112" y="26"/>
                  </a:cxn>
                  <a:cxn ang="0">
                    <a:pos x="112" y="26"/>
                  </a:cxn>
                  <a:cxn ang="0">
                    <a:pos x="0" y="26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0" y="48"/>
                  </a:cxn>
                  <a:cxn ang="0">
                    <a:pos x="2" y="56"/>
                  </a:cxn>
                  <a:cxn ang="0">
                    <a:pos x="6" y="60"/>
                  </a:cxn>
                  <a:cxn ang="0">
                    <a:pos x="10" y="64"/>
                  </a:cxn>
                  <a:cxn ang="0">
                    <a:pos x="18" y="68"/>
                  </a:cxn>
                  <a:cxn ang="0">
                    <a:pos x="26" y="70"/>
                  </a:cxn>
                  <a:cxn ang="0">
                    <a:pos x="66" y="70"/>
                  </a:cxn>
                  <a:cxn ang="0">
                    <a:pos x="66" y="110"/>
                  </a:cxn>
                  <a:cxn ang="0">
                    <a:pos x="0" y="110"/>
                  </a:cxn>
                  <a:cxn ang="0">
                    <a:pos x="0" y="154"/>
                  </a:cxn>
                  <a:cxn ang="0">
                    <a:pos x="66" y="154"/>
                  </a:cxn>
                  <a:cxn ang="0">
                    <a:pos x="66" y="354"/>
                  </a:cxn>
                  <a:cxn ang="0">
                    <a:pos x="108" y="354"/>
                  </a:cxn>
                  <a:cxn ang="0">
                    <a:pos x="108" y="154"/>
                  </a:cxn>
                  <a:cxn ang="0">
                    <a:pos x="176" y="154"/>
                  </a:cxn>
                  <a:cxn ang="0">
                    <a:pos x="176" y="110"/>
                  </a:cxn>
                  <a:cxn ang="0">
                    <a:pos x="108" y="110"/>
                  </a:cxn>
                  <a:cxn ang="0">
                    <a:pos x="108" y="70"/>
                  </a:cxn>
                  <a:cxn ang="0">
                    <a:pos x="124" y="70"/>
                  </a:cxn>
                </a:cxnLst>
                <a:rect l="0" t="0" r="r" b="b"/>
                <a:pathLst>
                  <a:path w="186" h="354">
                    <a:moveTo>
                      <a:pt x="124" y="70"/>
                    </a:moveTo>
                    <a:lnTo>
                      <a:pt x="124" y="70"/>
                    </a:lnTo>
                    <a:lnTo>
                      <a:pt x="138" y="68"/>
                    </a:lnTo>
                    <a:lnTo>
                      <a:pt x="150" y="66"/>
                    </a:lnTo>
                    <a:lnTo>
                      <a:pt x="160" y="60"/>
                    </a:lnTo>
                    <a:lnTo>
                      <a:pt x="168" y="54"/>
                    </a:lnTo>
                    <a:lnTo>
                      <a:pt x="174" y="46"/>
                    </a:lnTo>
                    <a:lnTo>
                      <a:pt x="178" y="36"/>
                    </a:lnTo>
                    <a:lnTo>
                      <a:pt x="186" y="1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50" y="4"/>
                    </a:lnTo>
                    <a:lnTo>
                      <a:pt x="144" y="14"/>
                    </a:lnTo>
                    <a:lnTo>
                      <a:pt x="138" y="18"/>
                    </a:lnTo>
                    <a:lnTo>
                      <a:pt x="132" y="22"/>
                    </a:lnTo>
                    <a:lnTo>
                      <a:pt x="122" y="24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0" y="26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8"/>
                    </a:lnTo>
                    <a:lnTo>
                      <a:pt x="2" y="56"/>
                    </a:lnTo>
                    <a:lnTo>
                      <a:pt x="6" y="60"/>
                    </a:lnTo>
                    <a:lnTo>
                      <a:pt x="10" y="64"/>
                    </a:lnTo>
                    <a:lnTo>
                      <a:pt x="18" y="68"/>
                    </a:lnTo>
                    <a:lnTo>
                      <a:pt x="26" y="70"/>
                    </a:lnTo>
                    <a:lnTo>
                      <a:pt x="66" y="70"/>
                    </a:lnTo>
                    <a:lnTo>
                      <a:pt x="66" y="110"/>
                    </a:lnTo>
                    <a:lnTo>
                      <a:pt x="0" y="110"/>
                    </a:lnTo>
                    <a:lnTo>
                      <a:pt x="0" y="154"/>
                    </a:lnTo>
                    <a:lnTo>
                      <a:pt x="66" y="154"/>
                    </a:lnTo>
                    <a:lnTo>
                      <a:pt x="66" y="354"/>
                    </a:lnTo>
                    <a:lnTo>
                      <a:pt x="108" y="354"/>
                    </a:lnTo>
                    <a:lnTo>
                      <a:pt x="108" y="154"/>
                    </a:lnTo>
                    <a:lnTo>
                      <a:pt x="176" y="154"/>
                    </a:lnTo>
                    <a:lnTo>
                      <a:pt x="176" y="110"/>
                    </a:lnTo>
                    <a:lnTo>
                      <a:pt x="108" y="110"/>
                    </a:lnTo>
                    <a:lnTo>
                      <a:pt x="108" y="70"/>
                    </a:lnTo>
                    <a:lnTo>
                      <a:pt x="124" y="70"/>
                    </a:lnTo>
                    <a:close/>
                  </a:path>
                </a:pathLst>
              </a:custGeom>
              <a:solidFill>
                <a:srgbClr val="8FC31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  <p:sp>
          <p:nvSpPr>
            <p:cNvPr id="8" name="Rectangle 42"/>
            <p:cNvSpPr>
              <a:spLocks noChangeArrowheads="1"/>
            </p:cNvSpPr>
            <p:nvPr/>
          </p:nvSpPr>
          <p:spPr bwMode="auto">
            <a:xfrm>
              <a:off x="1412012" y="265212"/>
              <a:ext cx="8444" cy="569157"/>
            </a:xfrm>
            <a:prstGeom prst="rect">
              <a:avLst/>
            </a:prstGeom>
            <a:solidFill>
              <a:srgbClr val="727171"/>
            </a:solidFill>
            <a:ln w="9525">
              <a:solidFill>
                <a:srgbClr val="8FC31F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1316765"/>
            <a:ext cx="12192000" cy="5541235"/>
          </a:xfrm>
          <a:prstGeom prst="rect">
            <a:avLst/>
          </a:prstGeom>
          <a:solidFill>
            <a:srgbClr val="8E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9" name="泪滴形 5"/>
          <p:cNvSpPr/>
          <p:nvPr/>
        </p:nvSpPr>
        <p:spPr>
          <a:xfrm rot="5889132">
            <a:off x="9274637" y="4279007"/>
            <a:ext cx="2040487" cy="3591540"/>
          </a:xfrm>
          <a:custGeom>
            <a:avLst/>
            <a:gdLst/>
            <a:ahLst/>
            <a:cxnLst/>
            <a:rect l="l" t="t" r="r" b="b"/>
            <a:pathLst>
              <a:path w="1530365" h="2693655">
                <a:moveTo>
                  <a:pt x="7000" y="1476539"/>
                </a:moveTo>
                <a:cubicBezTo>
                  <a:pt x="2371" y="1430963"/>
                  <a:pt x="0" y="1384720"/>
                  <a:pt x="0" y="1337923"/>
                </a:cubicBezTo>
                <a:cubicBezTo>
                  <a:pt x="0" y="660496"/>
                  <a:pt x="496852" y="99114"/>
                  <a:pt x="1146287" y="0"/>
                </a:cubicBezTo>
                <a:lnTo>
                  <a:pt x="1530365" y="2681159"/>
                </a:lnTo>
                <a:cubicBezTo>
                  <a:pt x="1473309" y="2689857"/>
                  <a:pt x="1414964" y="2693656"/>
                  <a:pt x="1355732" y="2693655"/>
                </a:cubicBezTo>
                <a:cubicBezTo>
                  <a:pt x="653779" y="2693656"/>
                  <a:pt x="76427" y="2160175"/>
                  <a:pt x="7000" y="1476539"/>
                </a:cubicBezTo>
                <a:close/>
              </a:path>
            </a:pathLst>
          </a:custGeom>
          <a:solidFill>
            <a:srgbClr val="EF0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0" name="泪滴形 6"/>
          <p:cNvSpPr/>
          <p:nvPr/>
        </p:nvSpPr>
        <p:spPr>
          <a:xfrm rot="4932762">
            <a:off x="9646080" y="3916362"/>
            <a:ext cx="3589472" cy="2004196"/>
          </a:xfrm>
          <a:custGeom>
            <a:avLst/>
            <a:gdLst/>
            <a:ahLst/>
            <a:cxnLst/>
            <a:rect l="l" t="t" r="r" b="b"/>
            <a:pathLst>
              <a:path w="2692104" h="1503147">
                <a:moveTo>
                  <a:pt x="7000" y="8799"/>
                </a:moveTo>
                <a:cubicBezTo>
                  <a:pt x="7299" y="5848"/>
                  <a:pt x="7608" y="2901"/>
                  <a:pt x="8342" y="0"/>
                </a:cubicBezTo>
                <a:lnTo>
                  <a:pt x="2692104" y="367024"/>
                </a:lnTo>
                <a:cubicBezTo>
                  <a:pt x="2588669" y="1011474"/>
                  <a:pt x="2029619" y="1503147"/>
                  <a:pt x="1355732" y="1503147"/>
                </a:cubicBezTo>
                <a:cubicBezTo>
                  <a:pt x="606982" y="1503147"/>
                  <a:pt x="0" y="896165"/>
                  <a:pt x="0" y="147415"/>
                </a:cubicBezTo>
                <a:cubicBezTo>
                  <a:pt x="0" y="100618"/>
                  <a:pt x="2371" y="54375"/>
                  <a:pt x="7000" y="8799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8" name="泪滴形 4"/>
          <p:cNvSpPr/>
          <p:nvPr/>
        </p:nvSpPr>
        <p:spPr>
          <a:xfrm rot="5400000">
            <a:off x="9614254" y="4254679"/>
            <a:ext cx="2793295" cy="2362200"/>
          </a:xfrm>
          <a:custGeom>
            <a:avLst/>
            <a:gdLst/>
            <a:ahLst/>
            <a:cxnLst/>
            <a:rect l="l" t="t" r="r" b="b"/>
            <a:pathLst>
              <a:path w="2094971" h="1771650">
                <a:moveTo>
                  <a:pt x="0" y="394470"/>
                </a:moveTo>
                <a:cubicBezTo>
                  <a:pt x="0" y="257307"/>
                  <a:pt x="20052" y="124828"/>
                  <a:pt x="58043" y="0"/>
                </a:cubicBezTo>
                <a:lnTo>
                  <a:pt x="2094971" y="0"/>
                </a:lnTo>
                <a:lnTo>
                  <a:pt x="2094971" y="1568164"/>
                </a:lnTo>
                <a:cubicBezTo>
                  <a:pt x="1886602" y="1697736"/>
                  <a:pt x="1640523" y="1771650"/>
                  <a:pt x="1377180" y="1771650"/>
                </a:cubicBezTo>
                <a:cubicBezTo>
                  <a:pt x="616584" y="1771650"/>
                  <a:pt x="0" y="1155066"/>
                  <a:pt x="0" y="3944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1" name="椭圆 3"/>
          <p:cNvSpPr/>
          <p:nvPr/>
        </p:nvSpPr>
        <p:spPr>
          <a:xfrm>
            <a:off x="6960753" y="6309320"/>
            <a:ext cx="1102500" cy="544560"/>
          </a:xfrm>
          <a:custGeom>
            <a:avLst/>
            <a:gdLst/>
            <a:ahLst/>
            <a:cxnLst/>
            <a:rect l="l" t="t" r="r" b="b"/>
            <a:pathLst>
              <a:path w="826875" h="408420">
                <a:moveTo>
                  <a:pt x="413437" y="0"/>
                </a:moveTo>
                <a:cubicBezTo>
                  <a:pt x="640218" y="0"/>
                  <a:pt x="824410" y="182342"/>
                  <a:pt x="826875" y="408420"/>
                </a:cubicBezTo>
                <a:lnTo>
                  <a:pt x="0" y="408420"/>
                </a:lnTo>
                <a:cubicBezTo>
                  <a:pt x="2464" y="182342"/>
                  <a:pt x="186656" y="0"/>
                  <a:pt x="413437" y="0"/>
                </a:cubicBezTo>
                <a:close/>
              </a:path>
            </a:pathLst>
          </a:custGeom>
          <a:solidFill>
            <a:srgbClr val="008D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304827" y="172530"/>
            <a:ext cx="779733" cy="779733"/>
            <a:chOff x="228620" y="129397"/>
            <a:chExt cx="584800" cy="584800"/>
          </a:xfrm>
        </p:grpSpPr>
        <p:sp>
          <p:nvSpPr>
            <p:cNvPr id="52" name="泪滴形 51"/>
            <p:cNvSpPr/>
            <p:nvPr/>
          </p:nvSpPr>
          <p:spPr>
            <a:xfrm rot="8100000">
              <a:off x="228620" y="129397"/>
              <a:ext cx="584800" cy="584800"/>
            </a:xfrm>
            <a:prstGeom prst="teardrop">
              <a:avLst/>
            </a:prstGeom>
            <a:solidFill>
              <a:srgbClr val="008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grpSp>
          <p:nvGrpSpPr>
            <p:cNvPr id="55" name="组合 2976"/>
            <p:cNvGrpSpPr/>
            <p:nvPr/>
          </p:nvGrpSpPr>
          <p:grpSpPr>
            <a:xfrm>
              <a:off x="354124" y="247648"/>
              <a:ext cx="333792" cy="348299"/>
              <a:chOff x="357188" y="357188"/>
              <a:chExt cx="1025525" cy="1069975"/>
            </a:xfrm>
            <a:solidFill>
              <a:schemeClr val="bg1"/>
            </a:solidFill>
          </p:grpSpPr>
          <p:sp>
            <p:nvSpPr>
              <p:cNvPr id="57" name="Freeform 33"/>
              <p:cNvSpPr>
                <a:spLocks/>
              </p:cNvSpPr>
              <p:nvPr/>
            </p:nvSpPr>
            <p:spPr bwMode="auto">
              <a:xfrm>
                <a:off x="915988" y="357188"/>
                <a:ext cx="412750" cy="549275"/>
              </a:xfrm>
              <a:custGeom>
                <a:avLst/>
                <a:gdLst/>
                <a:ahLst/>
                <a:cxnLst>
                  <a:cxn ang="0">
                    <a:pos x="228" y="216"/>
                  </a:cxn>
                  <a:cxn ang="0">
                    <a:pos x="228" y="216"/>
                  </a:cxn>
                  <a:cxn ang="0">
                    <a:pos x="242" y="198"/>
                  </a:cxn>
                  <a:cxn ang="0">
                    <a:pos x="252" y="178"/>
                  </a:cxn>
                  <a:cxn ang="0">
                    <a:pos x="258" y="154"/>
                  </a:cxn>
                  <a:cxn ang="0">
                    <a:pos x="260" y="130"/>
                  </a:cxn>
                  <a:cxn ang="0">
                    <a:pos x="260" y="130"/>
                  </a:cxn>
                  <a:cxn ang="0">
                    <a:pos x="260" y="118"/>
                  </a:cxn>
                  <a:cxn ang="0">
                    <a:pos x="258" y="104"/>
                  </a:cxn>
                  <a:cxn ang="0">
                    <a:pos x="254" y="92"/>
                  </a:cxn>
                  <a:cxn ang="0">
                    <a:pos x="250" y="80"/>
                  </a:cxn>
                  <a:cxn ang="0">
                    <a:pos x="244" y="68"/>
                  </a:cxn>
                  <a:cxn ang="0">
                    <a:pos x="238" y="58"/>
                  </a:cxn>
                  <a:cxn ang="0">
                    <a:pos x="222" y="38"/>
                  </a:cxn>
                  <a:cxn ang="0">
                    <a:pos x="202" y="22"/>
                  </a:cxn>
                  <a:cxn ang="0">
                    <a:pos x="192" y="16"/>
                  </a:cxn>
                  <a:cxn ang="0">
                    <a:pos x="180" y="10"/>
                  </a:cxn>
                  <a:cxn ang="0">
                    <a:pos x="168" y="6"/>
                  </a:cxn>
                  <a:cxn ang="0">
                    <a:pos x="156" y="4"/>
                  </a:cxn>
                  <a:cxn ang="0">
                    <a:pos x="144" y="2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16" y="2"/>
                  </a:cxn>
                  <a:cxn ang="0">
                    <a:pos x="104" y="4"/>
                  </a:cxn>
                  <a:cxn ang="0">
                    <a:pos x="92" y="6"/>
                  </a:cxn>
                  <a:cxn ang="0">
                    <a:pos x="80" y="10"/>
                  </a:cxn>
                  <a:cxn ang="0">
                    <a:pos x="68" y="16"/>
                  </a:cxn>
                  <a:cxn ang="0">
                    <a:pos x="58" y="22"/>
                  </a:cxn>
                  <a:cxn ang="0">
                    <a:pos x="38" y="38"/>
                  </a:cxn>
                  <a:cxn ang="0">
                    <a:pos x="22" y="58"/>
                  </a:cxn>
                  <a:cxn ang="0">
                    <a:pos x="16" y="68"/>
                  </a:cxn>
                  <a:cxn ang="0">
                    <a:pos x="10" y="80"/>
                  </a:cxn>
                  <a:cxn ang="0">
                    <a:pos x="6" y="92"/>
                  </a:cxn>
                  <a:cxn ang="0">
                    <a:pos x="2" y="104"/>
                  </a:cxn>
                  <a:cxn ang="0">
                    <a:pos x="0" y="118"/>
                  </a:cxn>
                  <a:cxn ang="0">
                    <a:pos x="0" y="130"/>
                  </a:cxn>
                  <a:cxn ang="0">
                    <a:pos x="0" y="130"/>
                  </a:cxn>
                  <a:cxn ang="0">
                    <a:pos x="2" y="154"/>
                  </a:cxn>
                  <a:cxn ang="0">
                    <a:pos x="8" y="178"/>
                  </a:cxn>
                  <a:cxn ang="0">
                    <a:pos x="18" y="198"/>
                  </a:cxn>
                  <a:cxn ang="0">
                    <a:pos x="32" y="216"/>
                  </a:cxn>
                  <a:cxn ang="0">
                    <a:pos x="130" y="346"/>
                  </a:cxn>
                  <a:cxn ang="0">
                    <a:pos x="228" y="216"/>
                  </a:cxn>
                </a:cxnLst>
                <a:rect l="0" t="0" r="r" b="b"/>
                <a:pathLst>
                  <a:path w="260" h="346">
                    <a:moveTo>
                      <a:pt x="228" y="216"/>
                    </a:moveTo>
                    <a:lnTo>
                      <a:pt x="228" y="216"/>
                    </a:lnTo>
                    <a:lnTo>
                      <a:pt x="242" y="198"/>
                    </a:lnTo>
                    <a:lnTo>
                      <a:pt x="252" y="178"/>
                    </a:lnTo>
                    <a:lnTo>
                      <a:pt x="258" y="154"/>
                    </a:lnTo>
                    <a:lnTo>
                      <a:pt x="260" y="130"/>
                    </a:lnTo>
                    <a:lnTo>
                      <a:pt x="260" y="130"/>
                    </a:lnTo>
                    <a:lnTo>
                      <a:pt x="260" y="118"/>
                    </a:lnTo>
                    <a:lnTo>
                      <a:pt x="258" y="104"/>
                    </a:lnTo>
                    <a:lnTo>
                      <a:pt x="254" y="92"/>
                    </a:lnTo>
                    <a:lnTo>
                      <a:pt x="250" y="80"/>
                    </a:lnTo>
                    <a:lnTo>
                      <a:pt x="244" y="68"/>
                    </a:lnTo>
                    <a:lnTo>
                      <a:pt x="238" y="58"/>
                    </a:lnTo>
                    <a:lnTo>
                      <a:pt x="222" y="38"/>
                    </a:lnTo>
                    <a:lnTo>
                      <a:pt x="202" y="22"/>
                    </a:lnTo>
                    <a:lnTo>
                      <a:pt x="192" y="16"/>
                    </a:lnTo>
                    <a:lnTo>
                      <a:pt x="180" y="10"/>
                    </a:lnTo>
                    <a:lnTo>
                      <a:pt x="168" y="6"/>
                    </a:lnTo>
                    <a:lnTo>
                      <a:pt x="156" y="4"/>
                    </a:lnTo>
                    <a:lnTo>
                      <a:pt x="144" y="2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16" y="2"/>
                    </a:lnTo>
                    <a:lnTo>
                      <a:pt x="104" y="4"/>
                    </a:lnTo>
                    <a:lnTo>
                      <a:pt x="92" y="6"/>
                    </a:lnTo>
                    <a:lnTo>
                      <a:pt x="80" y="10"/>
                    </a:lnTo>
                    <a:lnTo>
                      <a:pt x="68" y="16"/>
                    </a:lnTo>
                    <a:lnTo>
                      <a:pt x="58" y="22"/>
                    </a:lnTo>
                    <a:lnTo>
                      <a:pt x="38" y="38"/>
                    </a:lnTo>
                    <a:lnTo>
                      <a:pt x="22" y="58"/>
                    </a:lnTo>
                    <a:lnTo>
                      <a:pt x="16" y="68"/>
                    </a:lnTo>
                    <a:lnTo>
                      <a:pt x="10" y="80"/>
                    </a:lnTo>
                    <a:lnTo>
                      <a:pt x="6" y="92"/>
                    </a:lnTo>
                    <a:lnTo>
                      <a:pt x="2" y="104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4"/>
                    </a:lnTo>
                    <a:lnTo>
                      <a:pt x="8" y="178"/>
                    </a:lnTo>
                    <a:lnTo>
                      <a:pt x="18" y="198"/>
                    </a:lnTo>
                    <a:lnTo>
                      <a:pt x="32" y="216"/>
                    </a:lnTo>
                    <a:lnTo>
                      <a:pt x="130" y="346"/>
                    </a:lnTo>
                    <a:lnTo>
                      <a:pt x="228" y="2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8" name="Freeform 34"/>
              <p:cNvSpPr>
                <a:spLocks/>
              </p:cNvSpPr>
              <p:nvPr/>
            </p:nvSpPr>
            <p:spPr bwMode="auto">
              <a:xfrm>
                <a:off x="1027113" y="1093788"/>
                <a:ext cx="190500" cy="187325"/>
              </a:xfrm>
              <a:custGeom>
                <a:avLst/>
                <a:gdLst/>
                <a:ahLst/>
                <a:cxnLst>
                  <a:cxn ang="0">
                    <a:pos x="120" y="60"/>
                  </a:cxn>
                  <a:cxn ang="0">
                    <a:pos x="120" y="60"/>
                  </a:cxn>
                  <a:cxn ang="0">
                    <a:pos x="118" y="72"/>
                  </a:cxn>
                  <a:cxn ang="0">
                    <a:pos x="114" y="82"/>
                  </a:cxn>
                  <a:cxn ang="0">
                    <a:pos x="110" y="92"/>
                  </a:cxn>
                  <a:cxn ang="0">
                    <a:pos x="102" y="102"/>
                  </a:cxn>
                  <a:cxn ang="0">
                    <a:pos x="94" y="108"/>
                  </a:cxn>
                  <a:cxn ang="0">
                    <a:pos x="84" y="114"/>
                  </a:cxn>
                  <a:cxn ang="0">
                    <a:pos x="72" y="118"/>
                  </a:cxn>
                  <a:cxn ang="0">
                    <a:pos x="60" y="118"/>
                  </a:cxn>
                  <a:cxn ang="0">
                    <a:pos x="60" y="118"/>
                  </a:cxn>
                  <a:cxn ang="0">
                    <a:pos x="48" y="118"/>
                  </a:cxn>
                  <a:cxn ang="0">
                    <a:pos x="36" y="114"/>
                  </a:cxn>
                  <a:cxn ang="0">
                    <a:pos x="26" y="108"/>
                  </a:cxn>
                  <a:cxn ang="0">
                    <a:pos x="18" y="102"/>
                  </a:cxn>
                  <a:cxn ang="0">
                    <a:pos x="10" y="92"/>
                  </a:cxn>
                  <a:cxn ang="0">
                    <a:pos x="6" y="82"/>
                  </a:cxn>
                  <a:cxn ang="0">
                    <a:pos x="2" y="72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48"/>
                  </a:cxn>
                  <a:cxn ang="0">
                    <a:pos x="6" y="36"/>
                  </a:cxn>
                  <a:cxn ang="0">
                    <a:pos x="10" y="26"/>
                  </a:cxn>
                  <a:cxn ang="0">
                    <a:pos x="18" y="18"/>
                  </a:cxn>
                  <a:cxn ang="0">
                    <a:pos x="26" y="10"/>
                  </a:cxn>
                  <a:cxn ang="0">
                    <a:pos x="36" y="4"/>
                  </a:cxn>
                  <a:cxn ang="0">
                    <a:pos x="48" y="0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72" y="0"/>
                  </a:cxn>
                  <a:cxn ang="0">
                    <a:pos x="84" y="4"/>
                  </a:cxn>
                  <a:cxn ang="0">
                    <a:pos x="94" y="10"/>
                  </a:cxn>
                  <a:cxn ang="0">
                    <a:pos x="102" y="18"/>
                  </a:cxn>
                  <a:cxn ang="0">
                    <a:pos x="110" y="26"/>
                  </a:cxn>
                  <a:cxn ang="0">
                    <a:pos x="114" y="36"/>
                  </a:cxn>
                  <a:cxn ang="0">
                    <a:pos x="118" y="48"/>
                  </a:cxn>
                  <a:cxn ang="0">
                    <a:pos x="120" y="60"/>
                  </a:cxn>
                  <a:cxn ang="0">
                    <a:pos x="120" y="60"/>
                  </a:cxn>
                </a:cxnLst>
                <a:rect l="0" t="0" r="r" b="b"/>
                <a:pathLst>
                  <a:path w="120" h="118">
                    <a:moveTo>
                      <a:pt x="120" y="60"/>
                    </a:moveTo>
                    <a:lnTo>
                      <a:pt x="120" y="60"/>
                    </a:lnTo>
                    <a:lnTo>
                      <a:pt x="118" y="72"/>
                    </a:lnTo>
                    <a:lnTo>
                      <a:pt x="114" y="82"/>
                    </a:lnTo>
                    <a:lnTo>
                      <a:pt x="110" y="92"/>
                    </a:lnTo>
                    <a:lnTo>
                      <a:pt x="102" y="102"/>
                    </a:lnTo>
                    <a:lnTo>
                      <a:pt x="94" y="108"/>
                    </a:lnTo>
                    <a:lnTo>
                      <a:pt x="84" y="114"/>
                    </a:lnTo>
                    <a:lnTo>
                      <a:pt x="72" y="118"/>
                    </a:lnTo>
                    <a:lnTo>
                      <a:pt x="60" y="118"/>
                    </a:lnTo>
                    <a:lnTo>
                      <a:pt x="60" y="118"/>
                    </a:lnTo>
                    <a:lnTo>
                      <a:pt x="48" y="118"/>
                    </a:lnTo>
                    <a:lnTo>
                      <a:pt x="36" y="114"/>
                    </a:lnTo>
                    <a:lnTo>
                      <a:pt x="26" y="108"/>
                    </a:lnTo>
                    <a:lnTo>
                      <a:pt x="18" y="102"/>
                    </a:lnTo>
                    <a:lnTo>
                      <a:pt x="10" y="92"/>
                    </a:lnTo>
                    <a:lnTo>
                      <a:pt x="6" y="82"/>
                    </a:lnTo>
                    <a:lnTo>
                      <a:pt x="2" y="7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48"/>
                    </a:lnTo>
                    <a:lnTo>
                      <a:pt x="6" y="36"/>
                    </a:lnTo>
                    <a:lnTo>
                      <a:pt x="10" y="26"/>
                    </a:lnTo>
                    <a:lnTo>
                      <a:pt x="18" y="18"/>
                    </a:lnTo>
                    <a:lnTo>
                      <a:pt x="26" y="10"/>
                    </a:lnTo>
                    <a:lnTo>
                      <a:pt x="36" y="4"/>
                    </a:lnTo>
                    <a:lnTo>
                      <a:pt x="48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2" y="0"/>
                    </a:lnTo>
                    <a:lnTo>
                      <a:pt x="84" y="4"/>
                    </a:lnTo>
                    <a:lnTo>
                      <a:pt x="94" y="10"/>
                    </a:lnTo>
                    <a:lnTo>
                      <a:pt x="102" y="18"/>
                    </a:lnTo>
                    <a:lnTo>
                      <a:pt x="110" y="26"/>
                    </a:lnTo>
                    <a:lnTo>
                      <a:pt x="114" y="36"/>
                    </a:lnTo>
                    <a:lnTo>
                      <a:pt x="118" y="48"/>
                    </a:lnTo>
                    <a:lnTo>
                      <a:pt x="120" y="60"/>
                    </a:lnTo>
                    <a:lnTo>
                      <a:pt x="120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59" name="Freeform 35"/>
              <p:cNvSpPr>
                <a:spLocks/>
              </p:cNvSpPr>
              <p:nvPr/>
            </p:nvSpPr>
            <p:spPr bwMode="auto">
              <a:xfrm>
                <a:off x="404813" y="954088"/>
                <a:ext cx="454025" cy="447675"/>
              </a:xfrm>
              <a:custGeom>
                <a:avLst/>
                <a:gdLst/>
                <a:ahLst/>
                <a:cxnLst>
                  <a:cxn ang="0">
                    <a:pos x="158" y="0"/>
                  </a:cxn>
                  <a:cxn ang="0">
                    <a:pos x="158" y="0"/>
                  </a:cxn>
                  <a:cxn ang="0">
                    <a:pos x="134" y="2"/>
                  </a:cxn>
                  <a:cxn ang="0">
                    <a:pos x="112" y="8"/>
                  </a:cxn>
                  <a:cxn ang="0">
                    <a:pos x="92" y="18"/>
                  </a:cxn>
                  <a:cxn ang="0">
                    <a:pos x="74" y="30"/>
                  </a:cxn>
                  <a:cxn ang="0">
                    <a:pos x="74" y="12"/>
                  </a:cxn>
                  <a:cxn ang="0">
                    <a:pos x="0" y="12"/>
                  </a:cxn>
                  <a:cxn ang="0">
                    <a:pos x="0" y="282"/>
                  </a:cxn>
                  <a:cxn ang="0">
                    <a:pos x="74" y="282"/>
                  </a:cxn>
                  <a:cxn ang="0">
                    <a:pos x="74" y="234"/>
                  </a:cxn>
                  <a:cxn ang="0">
                    <a:pos x="74" y="234"/>
                  </a:cxn>
                  <a:cxn ang="0">
                    <a:pos x="74" y="132"/>
                  </a:cxn>
                  <a:cxn ang="0">
                    <a:pos x="74" y="132"/>
                  </a:cxn>
                  <a:cxn ang="0">
                    <a:pos x="76" y="118"/>
                  </a:cxn>
                  <a:cxn ang="0">
                    <a:pos x="80" y="104"/>
                  </a:cxn>
                  <a:cxn ang="0">
                    <a:pos x="86" y="92"/>
                  </a:cxn>
                  <a:cxn ang="0">
                    <a:pos x="94" y="82"/>
                  </a:cxn>
                  <a:cxn ang="0">
                    <a:pos x="106" y="74"/>
                  </a:cxn>
                  <a:cxn ang="0">
                    <a:pos x="116" y="68"/>
                  </a:cxn>
                  <a:cxn ang="0">
                    <a:pos x="130" y="64"/>
                  </a:cxn>
                  <a:cxn ang="0">
                    <a:pos x="144" y="62"/>
                  </a:cxn>
                  <a:cxn ang="0">
                    <a:pos x="144" y="62"/>
                  </a:cxn>
                  <a:cxn ang="0">
                    <a:pos x="158" y="64"/>
                  </a:cxn>
                  <a:cxn ang="0">
                    <a:pos x="170" y="68"/>
                  </a:cxn>
                  <a:cxn ang="0">
                    <a:pos x="182" y="74"/>
                  </a:cxn>
                  <a:cxn ang="0">
                    <a:pos x="192" y="82"/>
                  </a:cxn>
                  <a:cxn ang="0">
                    <a:pos x="200" y="92"/>
                  </a:cxn>
                  <a:cxn ang="0">
                    <a:pos x="206" y="104"/>
                  </a:cxn>
                  <a:cxn ang="0">
                    <a:pos x="210" y="118"/>
                  </a:cxn>
                  <a:cxn ang="0">
                    <a:pos x="212" y="132"/>
                  </a:cxn>
                  <a:cxn ang="0">
                    <a:pos x="212" y="132"/>
                  </a:cxn>
                  <a:cxn ang="0">
                    <a:pos x="212" y="282"/>
                  </a:cxn>
                  <a:cxn ang="0">
                    <a:pos x="286" y="282"/>
                  </a:cxn>
                  <a:cxn ang="0">
                    <a:pos x="286" y="128"/>
                  </a:cxn>
                  <a:cxn ang="0">
                    <a:pos x="286" y="128"/>
                  </a:cxn>
                  <a:cxn ang="0">
                    <a:pos x="286" y="116"/>
                  </a:cxn>
                  <a:cxn ang="0">
                    <a:pos x="284" y="102"/>
                  </a:cxn>
                  <a:cxn ang="0">
                    <a:pos x="280" y="90"/>
                  </a:cxn>
                  <a:cxn ang="0">
                    <a:pos x="276" y="78"/>
                  </a:cxn>
                  <a:cxn ang="0">
                    <a:pos x="270" y="68"/>
                  </a:cxn>
                  <a:cxn ang="0">
                    <a:pos x="264" y="56"/>
                  </a:cxn>
                  <a:cxn ang="0">
                    <a:pos x="248" y="38"/>
                  </a:cxn>
                  <a:cxn ang="0">
                    <a:pos x="230" y="22"/>
                  </a:cxn>
                  <a:cxn ang="0">
                    <a:pos x="218" y="16"/>
                  </a:cxn>
                  <a:cxn ang="0">
                    <a:pos x="208" y="10"/>
                  </a:cxn>
                  <a:cxn ang="0">
                    <a:pos x="196" y="6"/>
                  </a:cxn>
                  <a:cxn ang="0">
                    <a:pos x="184" y="2"/>
                  </a:cxn>
                  <a:cxn ang="0">
                    <a:pos x="170" y="0"/>
                  </a:cxn>
                  <a:cxn ang="0">
                    <a:pos x="158" y="0"/>
                  </a:cxn>
                  <a:cxn ang="0">
                    <a:pos x="158" y="0"/>
                  </a:cxn>
                </a:cxnLst>
                <a:rect l="0" t="0" r="r" b="b"/>
                <a:pathLst>
                  <a:path w="286" h="282">
                    <a:moveTo>
                      <a:pt x="158" y="0"/>
                    </a:moveTo>
                    <a:lnTo>
                      <a:pt x="158" y="0"/>
                    </a:lnTo>
                    <a:lnTo>
                      <a:pt x="134" y="2"/>
                    </a:lnTo>
                    <a:lnTo>
                      <a:pt x="112" y="8"/>
                    </a:lnTo>
                    <a:lnTo>
                      <a:pt x="92" y="18"/>
                    </a:lnTo>
                    <a:lnTo>
                      <a:pt x="74" y="30"/>
                    </a:lnTo>
                    <a:lnTo>
                      <a:pt x="74" y="12"/>
                    </a:lnTo>
                    <a:lnTo>
                      <a:pt x="0" y="12"/>
                    </a:lnTo>
                    <a:lnTo>
                      <a:pt x="0" y="282"/>
                    </a:lnTo>
                    <a:lnTo>
                      <a:pt x="74" y="28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76" y="118"/>
                    </a:lnTo>
                    <a:lnTo>
                      <a:pt x="80" y="104"/>
                    </a:lnTo>
                    <a:lnTo>
                      <a:pt x="86" y="92"/>
                    </a:lnTo>
                    <a:lnTo>
                      <a:pt x="94" y="82"/>
                    </a:lnTo>
                    <a:lnTo>
                      <a:pt x="106" y="74"/>
                    </a:lnTo>
                    <a:lnTo>
                      <a:pt x="116" y="68"/>
                    </a:lnTo>
                    <a:lnTo>
                      <a:pt x="130" y="64"/>
                    </a:lnTo>
                    <a:lnTo>
                      <a:pt x="144" y="62"/>
                    </a:lnTo>
                    <a:lnTo>
                      <a:pt x="144" y="62"/>
                    </a:lnTo>
                    <a:lnTo>
                      <a:pt x="158" y="64"/>
                    </a:lnTo>
                    <a:lnTo>
                      <a:pt x="170" y="68"/>
                    </a:lnTo>
                    <a:lnTo>
                      <a:pt x="182" y="74"/>
                    </a:lnTo>
                    <a:lnTo>
                      <a:pt x="192" y="82"/>
                    </a:lnTo>
                    <a:lnTo>
                      <a:pt x="200" y="92"/>
                    </a:lnTo>
                    <a:lnTo>
                      <a:pt x="206" y="104"/>
                    </a:lnTo>
                    <a:lnTo>
                      <a:pt x="210" y="118"/>
                    </a:lnTo>
                    <a:lnTo>
                      <a:pt x="212" y="132"/>
                    </a:lnTo>
                    <a:lnTo>
                      <a:pt x="212" y="132"/>
                    </a:lnTo>
                    <a:lnTo>
                      <a:pt x="212" y="282"/>
                    </a:lnTo>
                    <a:lnTo>
                      <a:pt x="286" y="282"/>
                    </a:lnTo>
                    <a:lnTo>
                      <a:pt x="286" y="128"/>
                    </a:lnTo>
                    <a:lnTo>
                      <a:pt x="286" y="128"/>
                    </a:lnTo>
                    <a:lnTo>
                      <a:pt x="286" y="116"/>
                    </a:lnTo>
                    <a:lnTo>
                      <a:pt x="284" y="102"/>
                    </a:lnTo>
                    <a:lnTo>
                      <a:pt x="280" y="90"/>
                    </a:lnTo>
                    <a:lnTo>
                      <a:pt x="276" y="78"/>
                    </a:lnTo>
                    <a:lnTo>
                      <a:pt x="270" y="68"/>
                    </a:lnTo>
                    <a:lnTo>
                      <a:pt x="264" y="56"/>
                    </a:lnTo>
                    <a:lnTo>
                      <a:pt x="248" y="38"/>
                    </a:lnTo>
                    <a:lnTo>
                      <a:pt x="230" y="22"/>
                    </a:lnTo>
                    <a:lnTo>
                      <a:pt x="218" y="16"/>
                    </a:lnTo>
                    <a:lnTo>
                      <a:pt x="208" y="10"/>
                    </a:lnTo>
                    <a:lnTo>
                      <a:pt x="196" y="6"/>
                    </a:lnTo>
                    <a:lnTo>
                      <a:pt x="184" y="2"/>
                    </a:lnTo>
                    <a:lnTo>
                      <a:pt x="170" y="0"/>
                    </a:lnTo>
                    <a:lnTo>
                      <a:pt x="158" y="0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0" name="Freeform 36"/>
              <p:cNvSpPr>
                <a:spLocks noEditPoints="1"/>
              </p:cNvSpPr>
              <p:nvPr/>
            </p:nvSpPr>
            <p:spPr bwMode="auto">
              <a:xfrm>
                <a:off x="881063" y="877888"/>
                <a:ext cx="501650" cy="549275"/>
              </a:xfrm>
              <a:custGeom>
                <a:avLst/>
                <a:gdLst/>
                <a:ahLst/>
                <a:cxnLst>
                  <a:cxn ang="0">
                    <a:pos x="244" y="76"/>
                  </a:cxn>
                  <a:cxn ang="0">
                    <a:pos x="224" y="64"/>
                  </a:cxn>
                  <a:cxn ang="0">
                    <a:pos x="178" y="48"/>
                  </a:cxn>
                  <a:cxn ang="0">
                    <a:pos x="152" y="46"/>
                  </a:cxn>
                  <a:cxn ang="0">
                    <a:pos x="120" y="48"/>
                  </a:cxn>
                  <a:cxn ang="0">
                    <a:pos x="92" y="58"/>
                  </a:cxn>
                  <a:cxn ang="0">
                    <a:pos x="64" y="74"/>
                  </a:cxn>
                  <a:cxn ang="0">
                    <a:pos x="42" y="92"/>
                  </a:cxn>
                  <a:cxn ang="0">
                    <a:pos x="32" y="104"/>
                  </a:cxn>
                  <a:cxn ang="0">
                    <a:pos x="18" y="126"/>
                  </a:cxn>
                  <a:cxn ang="0">
                    <a:pos x="6" y="152"/>
                  </a:cxn>
                  <a:cxn ang="0">
                    <a:pos x="0" y="180"/>
                  </a:cxn>
                  <a:cxn ang="0">
                    <a:pos x="0" y="196"/>
                  </a:cxn>
                  <a:cxn ang="0">
                    <a:pos x="2" y="224"/>
                  </a:cxn>
                  <a:cxn ang="0">
                    <a:pos x="12" y="252"/>
                  </a:cxn>
                  <a:cxn ang="0">
                    <a:pos x="24" y="276"/>
                  </a:cxn>
                  <a:cxn ang="0">
                    <a:pos x="42" y="298"/>
                  </a:cxn>
                  <a:cxn ang="0">
                    <a:pos x="54" y="308"/>
                  </a:cxn>
                  <a:cxn ang="0">
                    <a:pos x="78" y="326"/>
                  </a:cxn>
                  <a:cxn ang="0">
                    <a:pos x="106" y="338"/>
                  </a:cxn>
                  <a:cxn ang="0">
                    <a:pos x="136" y="344"/>
                  </a:cxn>
                  <a:cxn ang="0">
                    <a:pos x="152" y="346"/>
                  </a:cxn>
                  <a:cxn ang="0">
                    <a:pos x="202" y="336"/>
                  </a:cxn>
                  <a:cxn ang="0">
                    <a:pos x="244" y="314"/>
                  </a:cxn>
                  <a:cxn ang="0">
                    <a:pos x="316" y="328"/>
                  </a:cxn>
                  <a:cxn ang="0">
                    <a:pos x="244" y="0"/>
                  </a:cxn>
                  <a:cxn ang="0">
                    <a:pos x="152" y="278"/>
                  </a:cxn>
                  <a:cxn ang="0">
                    <a:pos x="120" y="272"/>
                  </a:cxn>
                  <a:cxn ang="0">
                    <a:pos x="94" y="254"/>
                  </a:cxn>
                  <a:cxn ang="0">
                    <a:pos x="76" y="228"/>
                  </a:cxn>
                  <a:cxn ang="0">
                    <a:pos x="70" y="196"/>
                  </a:cxn>
                  <a:cxn ang="0">
                    <a:pos x="70" y="178"/>
                  </a:cxn>
                  <a:cxn ang="0">
                    <a:pos x="84" y="148"/>
                  </a:cxn>
                  <a:cxn ang="0">
                    <a:pos x="106" y="126"/>
                  </a:cxn>
                  <a:cxn ang="0">
                    <a:pos x="136" y="114"/>
                  </a:cxn>
                  <a:cxn ang="0">
                    <a:pos x="152" y="112"/>
                  </a:cxn>
                  <a:cxn ang="0">
                    <a:pos x="184" y="118"/>
                  </a:cxn>
                  <a:cxn ang="0">
                    <a:pos x="210" y="136"/>
                  </a:cxn>
                  <a:cxn ang="0">
                    <a:pos x="228" y="164"/>
                  </a:cxn>
                  <a:cxn ang="0">
                    <a:pos x="234" y="196"/>
                  </a:cxn>
                  <a:cxn ang="0">
                    <a:pos x="234" y="212"/>
                  </a:cxn>
                  <a:cxn ang="0">
                    <a:pos x="220" y="242"/>
                  </a:cxn>
                  <a:cxn ang="0">
                    <a:pos x="198" y="264"/>
                  </a:cxn>
                  <a:cxn ang="0">
                    <a:pos x="168" y="276"/>
                  </a:cxn>
                  <a:cxn ang="0">
                    <a:pos x="152" y="278"/>
                  </a:cxn>
                </a:cxnLst>
                <a:rect l="0" t="0" r="r" b="b"/>
                <a:pathLst>
                  <a:path w="316" h="346">
                    <a:moveTo>
                      <a:pt x="244" y="0"/>
                    </a:moveTo>
                    <a:lnTo>
                      <a:pt x="244" y="76"/>
                    </a:lnTo>
                    <a:lnTo>
                      <a:pt x="244" y="76"/>
                    </a:lnTo>
                    <a:lnTo>
                      <a:pt x="224" y="64"/>
                    </a:lnTo>
                    <a:lnTo>
                      <a:pt x="202" y="54"/>
                    </a:lnTo>
                    <a:lnTo>
                      <a:pt x="178" y="48"/>
                    </a:lnTo>
                    <a:lnTo>
                      <a:pt x="152" y="46"/>
                    </a:lnTo>
                    <a:lnTo>
                      <a:pt x="152" y="46"/>
                    </a:lnTo>
                    <a:lnTo>
                      <a:pt x="136" y="46"/>
                    </a:lnTo>
                    <a:lnTo>
                      <a:pt x="120" y="48"/>
                    </a:lnTo>
                    <a:lnTo>
                      <a:pt x="106" y="52"/>
                    </a:lnTo>
                    <a:lnTo>
                      <a:pt x="92" y="58"/>
                    </a:lnTo>
                    <a:lnTo>
                      <a:pt x="78" y="64"/>
                    </a:lnTo>
                    <a:lnTo>
                      <a:pt x="64" y="74"/>
                    </a:lnTo>
                    <a:lnTo>
                      <a:pt x="54" y="82"/>
                    </a:lnTo>
                    <a:lnTo>
                      <a:pt x="42" y="92"/>
                    </a:lnTo>
                    <a:lnTo>
                      <a:pt x="42" y="92"/>
                    </a:lnTo>
                    <a:lnTo>
                      <a:pt x="32" y="104"/>
                    </a:lnTo>
                    <a:lnTo>
                      <a:pt x="24" y="114"/>
                    </a:lnTo>
                    <a:lnTo>
                      <a:pt x="18" y="126"/>
                    </a:lnTo>
                    <a:lnTo>
                      <a:pt x="12" y="138"/>
                    </a:lnTo>
                    <a:lnTo>
                      <a:pt x="6" y="152"/>
                    </a:lnTo>
                    <a:lnTo>
                      <a:pt x="2" y="166"/>
                    </a:lnTo>
                    <a:lnTo>
                      <a:pt x="0" y="18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210"/>
                    </a:lnTo>
                    <a:lnTo>
                      <a:pt x="2" y="224"/>
                    </a:lnTo>
                    <a:lnTo>
                      <a:pt x="6" y="238"/>
                    </a:lnTo>
                    <a:lnTo>
                      <a:pt x="12" y="252"/>
                    </a:lnTo>
                    <a:lnTo>
                      <a:pt x="18" y="264"/>
                    </a:lnTo>
                    <a:lnTo>
                      <a:pt x="24" y="276"/>
                    </a:lnTo>
                    <a:lnTo>
                      <a:pt x="32" y="288"/>
                    </a:lnTo>
                    <a:lnTo>
                      <a:pt x="42" y="298"/>
                    </a:lnTo>
                    <a:lnTo>
                      <a:pt x="42" y="298"/>
                    </a:lnTo>
                    <a:lnTo>
                      <a:pt x="54" y="308"/>
                    </a:lnTo>
                    <a:lnTo>
                      <a:pt x="64" y="318"/>
                    </a:lnTo>
                    <a:lnTo>
                      <a:pt x="78" y="326"/>
                    </a:lnTo>
                    <a:lnTo>
                      <a:pt x="92" y="332"/>
                    </a:lnTo>
                    <a:lnTo>
                      <a:pt x="106" y="338"/>
                    </a:lnTo>
                    <a:lnTo>
                      <a:pt x="120" y="342"/>
                    </a:lnTo>
                    <a:lnTo>
                      <a:pt x="136" y="344"/>
                    </a:lnTo>
                    <a:lnTo>
                      <a:pt x="152" y="346"/>
                    </a:lnTo>
                    <a:lnTo>
                      <a:pt x="152" y="346"/>
                    </a:lnTo>
                    <a:lnTo>
                      <a:pt x="178" y="344"/>
                    </a:lnTo>
                    <a:lnTo>
                      <a:pt x="202" y="336"/>
                    </a:lnTo>
                    <a:lnTo>
                      <a:pt x="224" y="326"/>
                    </a:lnTo>
                    <a:lnTo>
                      <a:pt x="244" y="314"/>
                    </a:lnTo>
                    <a:lnTo>
                      <a:pt x="244" y="328"/>
                    </a:lnTo>
                    <a:lnTo>
                      <a:pt x="316" y="328"/>
                    </a:lnTo>
                    <a:lnTo>
                      <a:pt x="316" y="0"/>
                    </a:lnTo>
                    <a:lnTo>
                      <a:pt x="244" y="0"/>
                    </a:lnTo>
                    <a:close/>
                    <a:moveTo>
                      <a:pt x="152" y="278"/>
                    </a:moveTo>
                    <a:lnTo>
                      <a:pt x="152" y="278"/>
                    </a:lnTo>
                    <a:lnTo>
                      <a:pt x="136" y="276"/>
                    </a:lnTo>
                    <a:lnTo>
                      <a:pt x="120" y="272"/>
                    </a:lnTo>
                    <a:lnTo>
                      <a:pt x="106" y="264"/>
                    </a:lnTo>
                    <a:lnTo>
                      <a:pt x="94" y="254"/>
                    </a:lnTo>
                    <a:lnTo>
                      <a:pt x="84" y="242"/>
                    </a:lnTo>
                    <a:lnTo>
                      <a:pt x="76" y="228"/>
                    </a:lnTo>
                    <a:lnTo>
                      <a:pt x="70" y="212"/>
                    </a:lnTo>
                    <a:lnTo>
                      <a:pt x="70" y="196"/>
                    </a:lnTo>
                    <a:lnTo>
                      <a:pt x="70" y="196"/>
                    </a:lnTo>
                    <a:lnTo>
                      <a:pt x="70" y="178"/>
                    </a:lnTo>
                    <a:lnTo>
                      <a:pt x="76" y="164"/>
                    </a:lnTo>
                    <a:lnTo>
                      <a:pt x="84" y="148"/>
                    </a:lnTo>
                    <a:lnTo>
                      <a:pt x="94" y="136"/>
                    </a:lnTo>
                    <a:lnTo>
                      <a:pt x="106" y="126"/>
                    </a:lnTo>
                    <a:lnTo>
                      <a:pt x="120" y="118"/>
                    </a:lnTo>
                    <a:lnTo>
                      <a:pt x="136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68" y="114"/>
                    </a:lnTo>
                    <a:lnTo>
                      <a:pt x="184" y="118"/>
                    </a:lnTo>
                    <a:lnTo>
                      <a:pt x="198" y="126"/>
                    </a:lnTo>
                    <a:lnTo>
                      <a:pt x="210" y="136"/>
                    </a:lnTo>
                    <a:lnTo>
                      <a:pt x="220" y="148"/>
                    </a:lnTo>
                    <a:lnTo>
                      <a:pt x="228" y="164"/>
                    </a:lnTo>
                    <a:lnTo>
                      <a:pt x="234" y="178"/>
                    </a:lnTo>
                    <a:lnTo>
                      <a:pt x="234" y="196"/>
                    </a:lnTo>
                    <a:lnTo>
                      <a:pt x="234" y="196"/>
                    </a:lnTo>
                    <a:lnTo>
                      <a:pt x="234" y="212"/>
                    </a:lnTo>
                    <a:lnTo>
                      <a:pt x="228" y="228"/>
                    </a:lnTo>
                    <a:lnTo>
                      <a:pt x="220" y="242"/>
                    </a:lnTo>
                    <a:lnTo>
                      <a:pt x="210" y="254"/>
                    </a:lnTo>
                    <a:lnTo>
                      <a:pt x="198" y="264"/>
                    </a:lnTo>
                    <a:lnTo>
                      <a:pt x="184" y="272"/>
                    </a:lnTo>
                    <a:lnTo>
                      <a:pt x="168" y="276"/>
                    </a:lnTo>
                    <a:lnTo>
                      <a:pt x="152" y="278"/>
                    </a:lnTo>
                    <a:lnTo>
                      <a:pt x="152" y="27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  <p:sp>
            <p:nvSpPr>
              <p:cNvPr id="61" name="Freeform 37"/>
              <p:cNvSpPr>
                <a:spLocks noEditPoints="1"/>
              </p:cNvSpPr>
              <p:nvPr/>
            </p:nvSpPr>
            <p:spPr bwMode="auto">
              <a:xfrm>
                <a:off x="357188" y="395288"/>
                <a:ext cx="501650" cy="476250"/>
              </a:xfrm>
              <a:custGeom>
                <a:avLst/>
                <a:gdLst/>
                <a:ahLst/>
                <a:cxnLst>
                  <a:cxn ang="0">
                    <a:pos x="244" y="32"/>
                  </a:cxn>
                  <a:cxn ang="0">
                    <a:pos x="222" y="18"/>
                  </a:cxn>
                  <a:cxn ang="0">
                    <a:pos x="176" y="2"/>
                  </a:cxn>
                  <a:cxn ang="0">
                    <a:pos x="150" y="0"/>
                  </a:cxn>
                  <a:cxn ang="0">
                    <a:pos x="120" y="2"/>
                  </a:cxn>
                  <a:cxn ang="0">
                    <a:pos x="92" y="12"/>
                  </a:cxn>
                  <a:cxn ang="0">
                    <a:pos x="66" y="26"/>
                  </a:cxn>
                  <a:cxn ang="0">
                    <a:pos x="44" y="44"/>
                  </a:cxn>
                  <a:cxn ang="0">
                    <a:pos x="26" y="66"/>
                  </a:cxn>
                  <a:cxn ang="0">
                    <a:pos x="12" y="92"/>
                  </a:cxn>
                  <a:cxn ang="0">
                    <a:pos x="2" y="120"/>
                  </a:cxn>
                  <a:cxn ang="0">
                    <a:pos x="0" y="150"/>
                  </a:cxn>
                  <a:cxn ang="0">
                    <a:pos x="0" y="164"/>
                  </a:cxn>
                  <a:cxn ang="0">
                    <a:pos x="6" y="194"/>
                  </a:cxn>
                  <a:cxn ang="0">
                    <a:pos x="18" y="222"/>
                  </a:cxn>
                  <a:cxn ang="0">
                    <a:pos x="34" y="244"/>
                  </a:cxn>
                  <a:cxn ang="0">
                    <a:pos x="54" y="266"/>
                  </a:cxn>
                  <a:cxn ang="0">
                    <a:pos x="78" y="282"/>
                  </a:cxn>
                  <a:cxn ang="0">
                    <a:pos x="104" y="292"/>
                  </a:cxn>
                  <a:cxn ang="0">
                    <a:pos x="134" y="298"/>
                  </a:cxn>
                  <a:cxn ang="0">
                    <a:pos x="150" y="300"/>
                  </a:cxn>
                  <a:cxn ang="0">
                    <a:pos x="200" y="290"/>
                  </a:cxn>
                  <a:cxn ang="0">
                    <a:pos x="244" y="266"/>
                  </a:cxn>
                  <a:cxn ang="0">
                    <a:pos x="316" y="300"/>
                  </a:cxn>
                  <a:cxn ang="0">
                    <a:pos x="244" y="16"/>
                  </a:cxn>
                  <a:cxn ang="0">
                    <a:pos x="150" y="232"/>
                  </a:cxn>
                  <a:cxn ang="0">
                    <a:pos x="118" y="226"/>
                  </a:cxn>
                  <a:cxn ang="0">
                    <a:pos x="92" y="208"/>
                  </a:cxn>
                  <a:cxn ang="0">
                    <a:pos x="74" y="182"/>
                  </a:cxn>
                  <a:cxn ang="0">
                    <a:pos x="66" y="150"/>
                  </a:cxn>
                  <a:cxn ang="0">
                    <a:pos x="68" y="132"/>
                  </a:cxn>
                  <a:cxn ang="0">
                    <a:pos x="80" y="104"/>
                  </a:cxn>
                  <a:cxn ang="0">
                    <a:pos x="104" y="80"/>
                  </a:cxn>
                  <a:cxn ang="0">
                    <a:pos x="132" y="68"/>
                  </a:cxn>
                  <a:cxn ang="0">
                    <a:pos x="150" y="66"/>
                  </a:cxn>
                  <a:cxn ang="0">
                    <a:pos x="182" y="74"/>
                  </a:cxn>
                  <a:cxn ang="0">
                    <a:pos x="208" y="90"/>
                  </a:cxn>
                  <a:cxn ang="0">
                    <a:pos x="226" y="118"/>
                  </a:cxn>
                  <a:cxn ang="0">
                    <a:pos x="232" y="150"/>
                  </a:cxn>
                  <a:cxn ang="0">
                    <a:pos x="230" y="166"/>
                  </a:cxn>
                  <a:cxn ang="0">
                    <a:pos x="218" y="196"/>
                  </a:cxn>
                  <a:cxn ang="0">
                    <a:pos x="196" y="218"/>
                  </a:cxn>
                  <a:cxn ang="0">
                    <a:pos x="166" y="230"/>
                  </a:cxn>
                  <a:cxn ang="0">
                    <a:pos x="150" y="232"/>
                  </a:cxn>
                </a:cxnLst>
                <a:rect l="0" t="0" r="r" b="b"/>
                <a:pathLst>
                  <a:path w="316" h="300">
                    <a:moveTo>
                      <a:pt x="244" y="16"/>
                    </a:moveTo>
                    <a:lnTo>
                      <a:pt x="244" y="32"/>
                    </a:lnTo>
                    <a:lnTo>
                      <a:pt x="244" y="32"/>
                    </a:lnTo>
                    <a:lnTo>
                      <a:pt x="222" y="18"/>
                    </a:lnTo>
                    <a:lnTo>
                      <a:pt x="200" y="8"/>
                    </a:lnTo>
                    <a:lnTo>
                      <a:pt x="176" y="2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4" y="6"/>
                    </a:lnTo>
                    <a:lnTo>
                      <a:pt x="92" y="12"/>
                    </a:lnTo>
                    <a:lnTo>
                      <a:pt x="78" y="18"/>
                    </a:lnTo>
                    <a:lnTo>
                      <a:pt x="66" y="26"/>
                    </a:lnTo>
                    <a:lnTo>
                      <a:pt x="54" y="34"/>
                    </a:lnTo>
                    <a:lnTo>
                      <a:pt x="44" y="44"/>
                    </a:lnTo>
                    <a:lnTo>
                      <a:pt x="34" y="54"/>
                    </a:lnTo>
                    <a:lnTo>
                      <a:pt x="26" y="66"/>
                    </a:lnTo>
                    <a:lnTo>
                      <a:pt x="18" y="78"/>
                    </a:lnTo>
                    <a:lnTo>
                      <a:pt x="12" y="92"/>
                    </a:lnTo>
                    <a:lnTo>
                      <a:pt x="6" y="104"/>
                    </a:lnTo>
                    <a:lnTo>
                      <a:pt x="2" y="120"/>
                    </a:lnTo>
                    <a:lnTo>
                      <a:pt x="0" y="134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0" y="164"/>
                    </a:lnTo>
                    <a:lnTo>
                      <a:pt x="2" y="180"/>
                    </a:lnTo>
                    <a:lnTo>
                      <a:pt x="6" y="194"/>
                    </a:lnTo>
                    <a:lnTo>
                      <a:pt x="12" y="208"/>
                    </a:lnTo>
                    <a:lnTo>
                      <a:pt x="18" y="222"/>
                    </a:lnTo>
                    <a:lnTo>
                      <a:pt x="26" y="234"/>
                    </a:lnTo>
                    <a:lnTo>
                      <a:pt x="34" y="244"/>
                    </a:lnTo>
                    <a:lnTo>
                      <a:pt x="44" y="256"/>
                    </a:lnTo>
                    <a:lnTo>
                      <a:pt x="54" y="266"/>
                    </a:lnTo>
                    <a:lnTo>
                      <a:pt x="66" y="274"/>
                    </a:lnTo>
                    <a:lnTo>
                      <a:pt x="78" y="282"/>
                    </a:lnTo>
                    <a:lnTo>
                      <a:pt x="92" y="288"/>
                    </a:lnTo>
                    <a:lnTo>
                      <a:pt x="104" y="292"/>
                    </a:lnTo>
                    <a:lnTo>
                      <a:pt x="120" y="296"/>
                    </a:lnTo>
                    <a:lnTo>
                      <a:pt x="134" y="298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76" y="298"/>
                    </a:lnTo>
                    <a:lnTo>
                      <a:pt x="200" y="290"/>
                    </a:lnTo>
                    <a:lnTo>
                      <a:pt x="222" y="280"/>
                    </a:lnTo>
                    <a:lnTo>
                      <a:pt x="244" y="266"/>
                    </a:lnTo>
                    <a:lnTo>
                      <a:pt x="244" y="300"/>
                    </a:lnTo>
                    <a:lnTo>
                      <a:pt x="316" y="300"/>
                    </a:lnTo>
                    <a:lnTo>
                      <a:pt x="316" y="16"/>
                    </a:lnTo>
                    <a:lnTo>
                      <a:pt x="244" y="16"/>
                    </a:lnTo>
                    <a:close/>
                    <a:moveTo>
                      <a:pt x="150" y="232"/>
                    </a:moveTo>
                    <a:lnTo>
                      <a:pt x="150" y="232"/>
                    </a:lnTo>
                    <a:lnTo>
                      <a:pt x="132" y="230"/>
                    </a:lnTo>
                    <a:lnTo>
                      <a:pt x="118" y="226"/>
                    </a:lnTo>
                    <a:lnTo>
                      <a:pt x="104" y="218"/>
                    </a:lnTo>
                    <a:lnTo>
                      <a:pt x="92" y="208"/>
                    </a:lnTo>
                    <a:lnTo>
                      <a:pt x="80" y="196"/>
                    </a:lnTo>
                    <a:lnTo>
                      <a:pt x="74" y="182"/>
                    </a:lnTo>
                    <a:lnTo>
                      <a:pt x="68" y="166"/>
                    </a:lnTo>
                    <a:lnTo>
                      <a:pt x="66" y="150"/>
                    </a:lnTo>
                    <a:lnTo>
                      <a:pt x="66" y="150"/>
                    </a:lnTo>
                    <a:lnTo>
                      <a:pt x="68" y="132"/>
                    </a:lnTo>
                    <a:lnTo>
                      <a:pt x="74" y="118"/>
                    </a:lnTo>
                    <a:lnTo>
                      <a:pt x="80" y="104"/>
                    </a:lnTo>
                    <a:lnTo>
                      <a:pt x="92" y="90"/>
                    </a:lnTo>
                    <a:lnTo>
                      <a:pt x="104" y="80"/>
                    </a:lnTo>
                    <a:lnTo>
                      <a:pt x="118" y="74"/>
                    </a:lnTo>
                    <a:lnTo>
                      <a:pt x="132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66" y="68"/>
                    </a:lnTo>
                    <a:lnTo>
                      <a:pt x="182" y="74"/>
                    </a:lnTo>
                    <a:lnTo>
                      <a:pt x="196" y="80"/>
                    </a:lnTo>
                    <a:lnTo>
                      <a:pt x="208" y="90"/>
                    </a:lnTo>
                    <a:lnTo>
                      <a:pt x="218" y="104"/>
                    </a:lnTo>
                    <a:lnTo>
                      <a:pt x="226" y="118"/>
                    </a:lnTo>
                    <a:lnTo>
                      <a:pt x="230" y="132"/>
                    </a:lnTo>
                    <a:lnTo>
                      <a:pt x="232" y="150"/>
                    </a:lnTo>
                    <a:lnTo>
                      <a:pt x="232" y="150"/>
                    </a:lnTo>
                    <a:lnTo>
                      <a:pt x="230" y="166"/>
                    </a:lnTo>
                    <a:lnTo>
                      <a:pt x="226" y="182"/>
                    </a:lnTo>
                    <a:lnTo>
                      <a:pt x="218" y="196"/>
                    </a:lnTo>
                    <a:lnTo>
                      <a:pt x="208" y="208"/>
                    </a:lnTo>
                    <a:lnTo>
                      <a:pt x="196" y="218"/>
                    </a:lnTo>
                    <a:lnTo>
                      <a:pt x="182" y="226"/>
                    </a:lnTo>
                    <a:lnTo>
                      <a:pt x="166" y="230"/>
                    </a:lnTo>
                    <a:lnTo>
                      <a:pt x="150" y="232"/>
                    </a:lnTo>
                    <a:lnTo>
                      <a:pt x="150" y="23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/>
              </a:p>
            </p:txBody>
          </p:sp>
        </p:grpSp>
      </p:grpSp>
      <p:sp>
        <p:nvSpPr>
          <p:cNvPr id="93" name="Freeform 6"/>
          <p:cNvSpPr>
            <a:spLocks/>
          </p:cNvSpPr>
          <p:nvPr/>
        </p:nvSpPr>
        <p:spPr bwMode="auto">
          <a:xfrm>
            <a:off x="3" y="3717032"/>
            <a:ext cx="6111988" cy="3140968"/>
          </a:xfrm>
          <a:custGeom>
            <a:avLst/>
            <a:gdLst/>
            <a:ahLst/>
            <a:cxnLst/>
            <a:rect l="l" t="t" r="r" b="b"/>
            <a:pathLst>
              <a:path w="4275067" h="2196969">
                <a:moveTo>
                  <a:pt x="2382001" y="1602725"/>
                </a:moveTo>
                <a:lnTo>
                  <a:pt x="2483215" y="1602725"/>
                </a:lnTo>
                <a:lnTo>
                  <a:pt x="2567560" y="1602725"/>
                </a:lnTo>
                <a:lnTo>
                  <a:pt x="2668774" y="1636468"/>
                </a:lnTo>
                <a:lnTo>
                  <a:pt x="2769983" y="1687079"/>
                </a:lnTo>
                <a:lnTo>
                  <a:pt x="2854328" y="1754564"/>
                </a:lnTo>
                <a:lnTo>
                  <a:pt x="3073625" y="1940141"/>
                </a:lnTo>
                <a:lnTo>
                  <a:pt x="3343939" y="2196969"/>
                </a:lnTo>
                <a:lnTo>
                  <a:pt x="3011170" y="2196969"/>
                </a:lnTo>
                <a:lnTo>
                  <a:pt x="3006149" y="2193203"/>
                </a:lnTo>
                <a:lnTo>
                  <a:pt x="2938673" y="2159465"/>
                </a:lnTo>
                <a:lnTo>
                  <a:pt x="2871197" y="2125722"/>
                </a:lnTo>
                <a:lnTo>
                  <a:pt x="2820590" y="2125722"/>
                </a:lnTo>
                <a:lnTo>
                  <a:pt x="2753119" y="2125722"/>
                </a:lnTo>
                <a:lnTo>
                  <a:pt x="2685643" y="2142591"/>
                </a:lnTo>
                <a:lnTo>
                  <a:pt x="2635036" y="2176334"/>
                </a:lnTo>
                <a:lnTo>
                  <a:pt x="2604087" y="2196969"/>
                </a:lnTo>
                <a:lnTo>
                  <a:pt x="1610032" y="2196969"/>
                </a:lnTo>
                <a:lnTo>
                  <a:pt x="2027753" y="1822045"/>
                </a:lnTo>
                <a:lnTo>
                  <a:pt x="2112098" y="1737691"/>
                </a:lnTo>
                <a:lnTo>
                  <a:pt x="2196443" y="1687079"/>
                </a:lnTo>
                <a:lnTo>
                  <a:pt x="2280788" y="1636468"/>
                </a:lnTo>
                <a:close/>
                <a:moveTo>
                  <a:pt x="1909670" y="742317"/>
                </a:moveTo>
                <a:lnTo>
                  <a:pt x="2044622" y="742317"/>
                </a:lnTo>
                <a:lnTo>
                  <a:pt x="2179574" y="742317"/>
                </a:lnTo>
                <a:lnTo>
                  <a:pt x="2314521" y="776059"/>
                </a:lnTo>
                <a:lnTo>
                  <a:pt x="2432604" y="826671"/>
                </a:lnTo>
                <a:lnTo>
                  <a:pt x="2567556" y="877282"/>
                </a:lnTo>
                <a:lnTo>
                  <a:pt x="2685638" y="961636"/>
                </a:lnTo>
                <a:lnTo>
                  <a:pt x="2854328" y="1079733"/>
                </a:lnTo>
                <a:lnTo>
                  <a:pt x="3039887" y="1248441"/>
                </a:lnTo>
                <a:lnTo>
                  <a:pt x="3259179" y="1450886"/>
                </a:lnTo>
                <a:lnTo>
                  <a:pt x="3495344" y="1687084"/>
                </a:lnTo>
                <a:lnTo>
                  <a:pt x="3748379" y="1973884"/>
                </a:lnTo>
                <a:lnTo>
                  <a:pt x="3934261" y="2196969"/>
                </a:lnTo>
                <a:lnTo>
                  <a:pt x="3684667" y="2196969"/>
                </a:lnTo>
                <a:lnTo>
                  <a:pt x="3529082" y="2041369"/>
                </a:lnTo>
                <a:lnTo>
                  <a:pt x="3292917" y="1788307"/>
                </a:lnTo>
                <a:lnTo>
                  <a:pt x="3039887" y="1552114"/>
                </a:lnTo>
                <a:lnTo>
                  <a:pt x="2769983" y="1332794"/>
                </a:lnTo>
                <a:lnTo>
                  <a:pt x="2651900" y="1265309"/>
                </a:lnTo>
                <a:lnTo>
                  <a:pt x="2533818" y="1214698"/>
                </a:lnTo>
                <a:lnTo>
                  <a:pt x="2415735" y="1180956"/>
                </a:lnTo>
                <a:lnTo>
                  <a:pt x="2297652" y="1180956"/>
                </a:lnTo>
                <a:lnTo>
                  <a:pt x="2179574" y="1197829"/>
                </a:lnTo>
                <a:lnTo>
                  <a:pt x="2078360" y="1231567"/>
                </a:lnTo>
                <a:lnTo>
                  <a:pt x="1960277" y="1299052"/>
                </a:lnTo>
                <a:lnTo>
                  <a:pt x="1859063" y="1366537"/>
                </a:lnTo>
                <a:lnTo>
                  <a:pt x="1336130" y="1822049"/>
                </a:lnTo>
                <a:lnTo>
                  <a:pt x="965012" y="2159465"/>
                </a:lnTo>
                <a:lnTo>
                  <a:pt x="925538" y="2196969"/>
                </a:lnTo>
                <a:lnTo>
                  <a:pt x="126087" y="2196969"/>
                </a:lnTo>
                <a:lnTo>
                  <a:pt x="121568" y="2193203"/>
                </a:lnTo>
                <a:lnTo>
                  <a:pt x="391472" y="1923272"/>
                </a:lnTo>
                <a:lnTo>
                  <a:pt x="796323" y="1535240"/>
                </a:lnTo>
                <a:lnTo>
                  <a:pt x="1218047" y="1164087"/>
                </a:lnTo>
                <a:lnTo>
                  <a:pt x="1504815" y="927894"/>
                </a:lnTo>
                <a:lnTo>
                  <a:pt x="1639767" y="843540"/>
                </a:lnTo>
                <a:lnTo>
                  <a:pt x="1774718" y="776059"/>
                </a:lnTo>
                <a:close/>
                <a:moveTo>
                  <a:pt x="1859068" y="0"/>
                </a:moveTo>
                <a:lnTo>
                  <a:pt x="2044622" y="33743"/>
                </a:lnTo>
                <a:lnTo>
                  <a:pt x="2213312" y="67481"/>
                </a:lnTo>
                <a:lnTo>
                  <a:pt x="2348263" y="134966"/>
                </a:lnTo>
                <a:lnTo>
                  <a:pt x="2567560" y="253062"/>
                </a:lnTo>
                <a:lnTo>
                  <a:pt x="2702512" y="337416"/>
                </a:lnTo>
                <a:lnTo>
                  <a:pt x="2854333" y="455512"/>
                </a:lnTo>
                <a:lnTo>
                  <a:pt x="3023018" y="590478"/>
                </a:lnTo>
                <a:lnTo>
                  <a:pt x="3208576" y="759186"/>
                </a:lnTo>
                <a:lnTo>
                  <a:pt x="3411004" y="978505"/>
                </a:lnTo>
                <a:lnTo>
                  <a:pt x="3647170" y="1231567"/>
                </a:lnTo>
                <a:lnTo>
                  <a:pt x="3866462" y="1501498"/>
                </a:lnTo>
                <a:lnTo>
                  <a:pt x="4035152" y="1754564"/>
                </a:lnTo>
                <a:lnTo>
                  <a:pt x="4170103" y="1957015"/>
                </a:lnTo>
                <a:lnTo>
                  <a:pt x="4237579" y="2075111"/>
                </a:lnTo>
                <a:lnTo>
                  <a:pt x="4271317" y="2159465"/>
                </a:lnTo>
                <a:lnTo>
                  <a:pt x="4275067" y="2196969"/>
                </a:lnTo>
                <a:lnTo>
                  <a:pt x="4147199" y="2196969"/>
                </a:lnTo>
                <a:lnTo>
                  <a:pt x="3917069" y="1872661"/>
                </a:lnTo>
                <a:lnTo>
                  <a:pt x="3714646" y="1602725"/>
                </a:lnTo>
                <a:lnTo>
                  <a:pt x="3461611" y="1332790"/>
                </a:lnTo>
                <a:lnTo>
                  <a:pt x="3107363" y="978505"/>
                </a:lnTo>
                <a:lnTo>
                  <a:pt x="2803726" y="725443"/>
                </a:lnTo>
                <a:lnTo>
                  <a:pt x="2584429" y="573604"/>
                </a:lnTo>
                <a:lnTo>
                  <a:pt x="2365132" y="472381"/>
                </a:lnTo>
                <a:lnTo>
                  <a:pt x="2162705" y="404896"/>
                </a:lnTo>
                <a:lnTo>
                  <a:pt x="1943408" y="388027"/>
                </a:lnTo>
                <a:lnTo>
                  <a:pt x="1740985" y="404896"/>
                </a:lnTo>
                <a:lnTo>
                  <a:pt x="1538557" y="472381"/>
                </a:lnTo>
                <a:lnTo>
                  <a:pt x="1352999" y="556735"/>
                </a:lnTo>
                <a:lnTo>
                  <a:pt x="1150571" y="691701"/>
                </a:lnTo>
                <a:lnTo>
                  <a:pt x="897541" y="894151"/>
                </a:lnTo>
                <a:lnTo>
                  <a:pt x="593899" y="1164082"/>
                </a:lnTo>
                <a:lnTo>
                  <a:pt x="0" y="1729081"/>
                </a:lnTo>
                <a:lnTo>
                  <a:pt x="0" y="1033826"/>
                </a:lnTo>
                <a:lnTo>
                  <a:pt x="357734" y="708574"/>
                </a:lnTo>
                <a:lnTo>
                  <a:pt x="728851" y="404896"/>
                </a:lnTo>
                <a:lnTo>
                  <a:pt x="846934" y="320542"/>
                </a:lnTo>
                <a:lnTo>
                  <a:pt x="965012" y="236188"/>
                </a:lnTo>
                <a:lnTo>
                  <a:pt x="1201178" y="118097"/>
                </a:lnTo>
                <a:lnTo>
                  <a:pt x="1420474" y="50612"/>
                </a:lnTo>
                <a:lnTo>
                  <a:pt x="1656640" y="16869"/>
                </a:lnTo>
                <a:close/>
              </a:path>
            </a:pathLst>
          </a:custGeom>
          <a:solidFill>
            <a:srgbClr val="93CC2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94" name="矩形 93"/>
          <p:cNvSpPr/>
          <p:nvPr/>
        </p:nvSpPr>
        <p:spPr>
          <a:xfrm>
            <a:off x="1187375" y="2411840"/>
            <a:ext cx="9817250" cy="739433"/>
          </a:xfrm>
          <a:prstGeom prst="rect">
            <a:avLst/>
          </a:prstGeom>
          <a:effectLst>
            <a:outerShdw blurRad="63500" dir="12600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1723" tIns="30861" rIns="61723" bIns="30861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聊聊</a:t>
            </a:r>
            <a:r>
              <a:rPr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Kubernetes</a:t>
            </a:r>
            <a:r>
              <a:rPr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Service</a:t>
            </a:r>
            <a:r>
              <a:rPr lang="zh-CN" altLang="en-US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Mesh</a:t>
            </a:r>
            <a:endParaRPr lang="en-US" altLang="zh-CN" sz="4267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6491" y="4964227"/>
            <a:ext cx="123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唐毅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888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kubernetes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29417" y="99205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b="1" dirty="0"/>
              <a:t>k8s</a:t>
            </a:r>
            <a:r>
              <a:rPr kumimoji="1" lang="zh-CN" altLang="en-US" sz="3600" b="1" dirty="0"/>
              <a:t>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72" y="1886449"/>
            <a:ext cx="7308056" cy="49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kubernetes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728" y="131521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dirty="0"/>
              <a:t>几种常用资源对象（具备的功能）：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5728" y="2276872"/>
            <a:ext cx="100423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Pod</a:t>
            </a:r>
            <a:r>
              <a:rPr lang="zh-CN" altLang="en-US" sz="2800" dirty="0"/>
              <a:t>：</a:t>
            </a:r>
            <a:r>
              <a:rPr lang="en-US" altLang="zh-CN" sz="2800" dirty="0"/>
              <a:t>k8s</a:t>
            </a:r>
            <a:r>
              <a:rPr lang="zh-CN" altLang="en-US" sz="2800" dirty="0"/>
              <a:t>中最基本的管理单元，一个</a:t>
            </a:r>
            <a:r>
              <a:rPr lang="en-US" altLang="zh-CN" sz="2800" dirty="0"/>
              <a:t>pod</a:t>
            </a:r>
            <a:r>
              <a:rPr lang="zh-CN" altLang="en-US" sz="2800" dirty="0"/>
              <a:t>中可以运行多个容器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Deployment</a:t>
            </a:r>
            <a:r>
              <a:rPr lang="zh-CN" altLang="en-US" sz="2800" dirty="0"/>
              <a:t>：管理</a:t>
            </a:r>
            <a:r>
              <a:rPr lang="en-US" altLang="zh-CN" sz="2800" dirty="0"/>
              <a:t>pod</a:t>
            </a:r>
            <a:r>
              <a:rPr lang="zh-CN" altLang="en-US" sz="2800" dirty="0"/>
              <a:t>，使</a:t>
            </a:r>
            <a:r>
              <a:rPr lang="en-US" altLang="zh-CN" sz="2800" dirty="0"/>
              <a:t>pod</a:t>
            </a:r>
            <a:r>
              <a:rPr lang="zh-CN" altLang="en-US" sz="2800" dirty="0"/>
              <a:t>保持用户指定的数量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Service:</a:t>
            </a:r>
            <a:r>
              <a:rPr lang="zh-CN" altLang="en-US" sz="2800" dirty="0"/>
              <a:t> 将多个运行同一应用的</a:t>
            </a:r>
            <a:r>
              <a:rPr lang="en-US" altLang="zh-CN" sz="2800" dirty="0"/>
              <a:t>pod</a:t>
            </a:r>
            <a:r>
              <a:rPr lang="zh-CN" altLang="en-US" sz="2800" dirty="0"/>
              <a:t>暴露成一个服务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 err="1"/>
              <a:t>Configmap</a:t>
            </a:r>
            <a:r>
              <a:rPr lang="en-US" altLang="zh-CN" sz="2800" dirty="0"/>
              <a:t>:</a:t>
            </a:r>
            <a:r>
              <a:rPr lang="zh-CN" altLang="en-US" sz="2800" dirty="0"/>
              <a:t> 用来存放容器中应用启动时需要的配置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Secret:</a:t>
            </a:r>
            <a:r>
              <a:rPr lang="zh-CN" altLang="en-US" sz="2800" dirty="0"/>
              <a:t> 存放容器中需要使用的敏感数据，比如密码等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/>
              <a:t>PV:</a:t>
            </a:r>
            <a:r>
              <a:rPr lang="zh-CN" altLang="en-US" sz="2800" dirty="0"/>
              <a:t> 持久存储，</a:t>
            </a:r>
            <a:r>
              <a:rPr lang="en-US" altLang="zh-CN" sz="2800" dirty="0"/>
              <a:t>pod</a:t>
            </a:r>
            <a:r>
              <a:rPr lang="zh-CN" altLang="en-US" sz="2800" dirty="0"/>
              <a:t>重建后数据依然存在</a:t>
            </a:r>
          </a:p>
        </p:txBody>
      </p:sp>
      <p:pic>
        <p:nvPicPr>
          <p:cNvPr id="5122" name="Picture 2" descr="http://ww4.sinaimg.cn/large/006y8lVagw1f93i3nzo9aj30yg0lptc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2360187"/>
            <a:ext cx="5087888" cy="320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温馨提示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368" y="2060848"/>
            <a:ext cx="101553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 dirty="0"/>
          </a:p>
          <a:p>
            <a:r>
              <a:rPr lang="zh-CN" altLang="en-US" sz="2800" dirty="0"/>
              <a:t>容器的</a:t>
            </a:r>
            <a:r>
              <a:rPr lang="en-US" altLang="zh-CN" sz="2800" dirty="0"/>
              <a:t>IP</a:t>
            </a:r>
            <a:r>
              <a:rPr lang="zh-CN" altLang="en-US" sz="2800" dirty="0"/>
              <a:t>地址会因为更新，应用异常退出，迁移等原因发生变化</a:t>
            </a:r>
            <a:endParaRPr lang="en-US" altLang="zh-CN" sz="2800" dirty="0"/>
          </a:p>
          <a:p>
            <a:endParaRPr lang="zh-CN" altLang="en-US" sz="2800" dirty="0"/>
          </a:p>
          <a:p>
            <a:endParaRPr lang="en-US" altLang="zh-CN" sz="2800" dirty="0"/>
          </a:p>
          <a:p>
            <a:r>
              <a:rPr lang="zh-CN" altLang="en-US" sz="2800" dirty="0"/>
              <a:t>如果没有使用持久存储，容器中存储的数据会因为应用更新，</a:t>
            </a:r>
            <a:endParaRPr lang="en-US" altLang="zh-CN" sz="2800" dirty="0"/>
          </a:p>
          <a:p>
            <a:r>
              <a:rPr lang="zh-CN" altLang="en-US" sz="2800" dirty="0"/>
              <a:t>迁移等原因被清除</a:t>
            </a:r>
          </a:p>
        </p:txBody>
      </p:sp>
    </p:spTree>
    <p:extLst>
      <p:ext uri="{BB962C8B-B14F-4D97-AF65-F5344CB8AC3E}">
        <p14:creationId xmlns:p14="http://schemas.microsoft.com/office/powerpoint/2010/main" val="2056586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78D87E7-71E6-1944-AC08-2865F1B19704}"/>
              </a:ext>
            </a:extLst>
          </p:cNvPr>
          <p:cNvSpPr txBox="1"/>
          <p:nvPr/>
        </p:nvSpPr>
        <p:spPr>
          <a:xfrm>
            <a:off x="290456" y="237260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Service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Mesh</a:t>
            </a:r>
            <a:r>
              <a:rPr kumimoji="1" lang="zh-CN" altLang="en-US" sz="2400" b="1" dirty="0"/>
              <a:t>的定义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278215-7618-9B41-A8F7-B25794FAFCB5}"/>
              </a:ext>
            </a:extLst>
          </p:cNvPr>
          <p:cNvSpPr/>
          <p:nvPr/>
        </p:nvSpPr>
        <p:spPr>
          <a:xfrm>
            <a:off x="743606" y="2501900"/>
            <a:ext cx="10704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服务网格（</a:t>
            </a:r>
            <a:r>
              <a:rPr lang="en-US" altLang="zh-CN" sz="2400" dirty="0">
                <a:solidFill>
                  <a:srgbClr val="555555"/>
                </a:solidFill>
                <a:latin typeface="Monospaced Number"/>
              </a:rPr>
              <a:t>Service Mesh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）是致力于解决服务间通讯的</a:t>
            </a:r>
            <a:r>
              <a:rPr lang="zh-CN" altLang="en-US" sz="2400" b="1" dirty="0">
                <a:solidFill>
                  <a:srgbClr val="555555"/>
                </a:solidFill>
                <a:latin typeface="Monospaced Number"/>
              </a:rPr>
              <a:t>基础设施层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。它负责在现代云原生应用程序的复杂服务拓扑上可靠地传递请求。</a:t>
            </a:r>
            <a:r>
              <a:rPr lang="en-US" altLang="zh-CN" sz="2400" dirty="0">
                <a:solidFill>
                  <a:srgbClr val="555555"/>
                </a:solidFill>
                <a:latin typeface="Monospaced Number"/>
              </a:rPr>
              <a:t>Service Mesh 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通常是通过一组</a:t>
            </a:r>
            <a:r>
              <a:rPr lang="zh-CN" altLang="en-US" sz="2400" b="1" dirty="0">
                <a:solidFill>
                  <a:srgbClr val="555555"/>
                </a:solidFill>
                <a:latin typeface="Monospaced Number"/>
              </a:rPr>
              <a:t>轻量级网络代理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（</a:t>
            </a:r>
            <a:r>
              <a:rPr lang="en-US" altLang="zh-CN" sz="2400" dirty="0">
                <a:solidFill>
                  <a:srgbClr val="555555"/>
                </a:solidFill>
                <a:latin typeface="Monospaced Number"/>
              </a:rPr>
              <a:t>Sidecar proxy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），与应用程序代码部署在一起来实现，且</a:t>
            </a:r>
            <a:r>
              <a:rPr lang="zh-CN" altLang="en-US" sz="2400" b="1" dirty="0">
                <a:solidFill>
                  <a:srgbClr val="555555"/>
                </a:solidFill>
                <a:latin typeface="Monospaced Number"/>
              </a:rPr>
              <a:t>对应用程序透明</a:t>
            </a:r>
            <a:r>
              <a:rPr lang="zh-CN" altLang="en-US" sz="2400" dirty="0">
                <a:solidFill>
                  <a:srgbClr val="555555"/>
                </a:solidFill>
                <a:latin typeface="Monospaced Number"/>
              </a:rPr>
              <a:t>。</a:t>
            </a:r>
            <a:endParaRPr lang="zh-CN" altLang="en-US" sz="24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A4DD5D2-4AC1-B74B-BF25-D3638843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194" y="4356100"/>
            <a:ext cx="5029200" cy="2501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48F669-6694-0C4C-BDD7-C94A58E2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192" y="375860"/>
            <a:ext cx="6096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服务网格解决的问题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4D0985-6A09-6942-81A7-6C18757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41" y="928774"/>
            <a:ext cx="8705118" cy="58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国内服务网格现状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3D89-2A58-1B42-ADA4-F8B05BAF5E61}"/>
              </a:ext>
            </a:extLst>
          </p:cNvPr>
          <p:cNvSpPr txBox="1"/>
          <p:nvPr/>
        </p:nvSpPr>
        <p:spPr>
          <a:xfrm>
            <a:off x="491189" y="980728"/>
            <a:ext cx="11177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蚂蚁金服开源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SOFAMesh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986DBD"/>
                </a:solidFill>
                <a:latin typeface="Monospaced Number"/>
                <a:hlinkClick r:id="rId3"/>
              </a:rPr>
              <a:t>https://github.com/alipay/sofa-mesh</a:t>
            </a:r>
            <a:endParaRPr lang="en-US" altLang="zh-CN" dirty="0">
              <a:solidFill>
                <a:srgbClr val="555555"/>
              </a:solidFill>
              <a:latin typeface="Monospaced Numb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从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istio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 fork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使用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Golang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语言开发全新的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Sidecar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，替代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Envoy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为了避免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Mixer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带来的性能瓶颈，合并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Mixer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部分功能进入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Sidecar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Pilot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和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Citadel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模块进行了大幅的扩展和增强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扩展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RPC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协议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: SOFARPC/HSF/Dubbo</a:t>
            </a:r>
          </a:p>
          <a:p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787EAC-7D3C-FB4F-BCD6-50611341EBFE}"/>
              </a:ext>
            </a:extLst>
          </p:cNvPr>
          <p:cNvSpPr/>
          <p:nvPr/>
        </p:nvSpPr>
        <p:spPr>
          <a:xfrm>
            <a:off x="491189" y="3861048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华为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go-chassis: </a:t>
            </a:r>
            <a:r>
              <a:rPr lang="en-US" altLang="zh-CN" dirty="0">
                <a:solidFill>
                  <a:srgbClr val="986DBD"/>
                </a:solidFill>
                <a:latin typeface="Monospaced Number"/>
                <a:hlinkClick r:id="rId4"/>
              </a:rPr>
              <a:t>https://github.com/go-chassis/go-chassis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 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golang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微服务框架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,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支持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istio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平台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mesher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: </a:t>
            </a:r>
            <a:r>
              <a:rPr lang="en-US" altLang="zh-CN" dirty="0">
                <a:solidFill>
                  <a:srgbClr val="986DBD"/>
                </a:solidFill>
                <a:latin typeface="Monospaced Number"/>
                <a:hlinkClick r:id="rId5"/>
              </a:rPr>
              <a:t>https://github.com/go-mesh/mesher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 mesh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数据面解决方案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国内首家提供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Service Mesh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公共服务的云厂商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目前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(2019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年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1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月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)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公有云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Istio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产品线上已经支持申请公测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,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产品形态比较完善</a:t>
            </a:r>
          </a:p>
        </p:txBody>
      </p:sp>
    </p:spTree>
    <p:extLst>
      <p:ext uri="{BB962C8B-B14F-4D97-AF65-F5344CB8AC3E}">
        <p14:creationId xmlns:p14="http://schemas.microsoft.com/office/powerpoint/2010/main" val="180253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国内服务网格现状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0BEB4-3679-5846-9DC1-84AF445AF53B}"/>
              </a:ext>
            </a:extLst>
          </p:cNvPr>
          <p:cNvSpPr/>
          <p:nvPr/>
        </p:nvSpPr>
        <p:spPr>
          <a:xfrm>
            <a:off x="290456" y="1211768"/>
            <a:ext cx="112061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latin typeface="Monospaced Number"/>
              </a:rPr>
              <a:t>腾讯云 </a:t>
            </a:r>
            <a:r>
              <a:rPr lang="en-US" altLang="zh-CN" dirty="0">
                <a:latin typeface="Monospaced Number"/>
              </a:rPr>
              <a:t>TSF</a:t>
            </a:r>
            <a:r>
              <a:rPr lang="en-US" altLang="zh-CN" b="1" dirty="0">
                <a:solidFill>
                  <a:srgbClr val="555555"/>
                </a:solidFill>
                <a:latin typeface="Monospaced Number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基于 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Istio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、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envoy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进行改造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支持 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Kubernetes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、虚拟机以及裸金属的服务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对 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Istio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的能力进行了扩展和增强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,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对 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Consul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的完整适配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对于其他二进制协议进行扩展支持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E3FAA0-504A-B04D-849C-129FA1C6E62D}"/>
              </a:ext>
            </a:extLst>
          </p:cNvPr>
          <p:cNvSpPr/>
          <p:nvPr/>
        </p:nvSpPr>
        <p:spPr>
          <a:xfrm>
            <a:off x="290456" y="37226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唯品会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OSP (Open Service Platform)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DB9242-8458-2A43-8F82-4FE9CEA28F71}"/>
              </a:ext>
            </a:extLst>
          </p:cNvPr>
          <p:cNvSpPr/>
          <p:nvPr/>
        </p:nvSpPr>
        <p:spPr>
          <a:xfrm>
            <a:off x="286917" y="5085184"/>
            <a:ext cx="9765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新浪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Motan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: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是一套基于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java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开发的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RPC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框架</a:t>
            </a:r>
            <a:r>
              <a:rPr lang="en-US" altLang="zh-CN" dirty="0">
                <a:solidFill>
                  <a:srgbClr val="555555"/>
                </a:solidFill>
                <a:latin typeface="Monospaced Number"/>
              </a:rPr>
              <a:t>, Weibo Mesh </a:t>
            </a:r>
            <a:r>
              <a:rPr lang="zh-CN" altLang="en-US" dirty="0">
                <a:solidFill>
                  <a:srgbClr val="555555"/>
                </a:solidFill>
                <a:latin typeface="Monospaced Number"/>
              </a:rPr>
              <a:t>基于</a:t>
            </a:r>
            <a:r>
              <a:rPr lang="en-US" altLang="zh-CN" dirty="0" err="1">
                <a:solidFill>
                  <a:srgbClr val="555555"/>
                </a:solidFill>
                <a:latin typeface="Monospaced Number"/>
              </a:rPr>
              <a:t>Motan</a:t>
            </a:r>
            <a:endParaRPr lang="en-US" altLang="zh-CN" dirty="0">
              <a:solidFill>
                <a:srgbClr val="555555"/>
              </a:solidFill>
              <a:latin typeface="Monospaced Number"/>
            </a:endParaRPr>
          </a:p>
        </p:txBody>
      </p:sp>
    </p:spTree>
    <p:extLst>
      <p:ext uri="{BB962C8B-B14F-4D97-AF65-F5344CB8AC3E}">
        <p14:creationId xmlns:p14="http://schemas.microsoft.com/office/powerpoint/2010/main" val="31751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istio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架构变迁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57B153F-67CD-714B-8925-D039F7676189}"/>
              </a:ext>
            </a:extLst>
          </p:cNvPr>
          <p:cNvSpPr txBox="1"/>
          <p:nvPr/>
        </p:nvSpPr>
        <p:spPr>
          <a:xfrm>
            <a:off x="8578544" y="6169645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Istio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1.1</a:t>
            </a:r>
            <a:endParaRPr kumimoji="1"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58B755-1549-DE4C-9A79-19743ADE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772816"/>
            <a:ext cx="5402059" cy="42793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22E0FD-C24A-9C46-9ACE-46A4DEB43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288" y="1302419"/>
            <a:ext cx="5101614" cy="47497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8C1419E-3FDA-5744-9220-91123303038D}"/>
              </a:ext>
            </a:extLst>
          </p:cNvPr>
          <p:cNvSpPr txBox="1"/>
          <p:nvPr/>
        </p:nvSpPr>
        <p:spPr>
          <a:xfrm>
            <a:off x="2098406" y="616512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Istio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1.0</a:t>
            </a:r>
            <a:endParaRPr kumimoji="1" lang="zh-CN" altLang="en-US" b="1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0B203D7D-8F88-C247-9F2B-9EE812A96F4E}"/>
              </a:ext>
            </a:extLst>
          </p:cNvPr>
          <p:cNvSpPr/>
          <p:nvPr/>
        </p:nvSpPr>
        <p:spPr>
          <a:xfrm>
            <a:off x="4905533" y="6241790"/>
            <a:ext cx="1876096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44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istio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架构变迁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F39B8EB8-9D37-1C46-B636-F1100E49F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3424" y="698925"/>
            <a:ext cx="8061885" cy="56275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CCF58E-8DDB-E943-ABB3-719C3F3DC443}"/>
              </a:ext>
            </a:extLst>
          </p:cNvPr>
          <p:cNvSpPr txBox="1"/>
          <p:nvPr/>
        </p:nvSpPr>
        <p:spPr>
          <a:xfrm>
            <a:off x="7153154" y="641877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istio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1.5</a:t>
            </a:r>
            <a:endParaRPr kumimoji="1" lang="zh-CN" altLang="en-US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B6AFC97-9DE5-7149-803B-2530059D9471}"/>
              </a:ext>
            </a:extLst>
          </p:cNvPr>
          <p:cNvSpPr/>
          <p:nvPr/>
        </p:nvSpPr>
        <p:spPr>
          <a:xfrm>
            <a:off x="900956" y="3321000"/>
            <a:ext cx="1876096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D6BC01-F449-CA42-971E-24450740FEDF}"/>
              </a:ext>
            </a:extLst>
          </p:cNvPr>
          <p:cNvSpPr txBox="1"/>
          <p:nvPr/>
        </p:nvSpPr>
        <p:spPr>
          <a:xfrm>
            <a:off x="726820" y="38625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为性能和易用性妥协</a:t>
            </a:r>
          </a:p>
        </p:txBody>
      </p:sp>
    </p:spTree>
    <p:extLst>
      <p:ext uri="{BB962C8B-B14F-4D97-AF65-F5344CB8AC3E}">
        <p14:creationId xmlns:p14="http://schemas.microsoft.com/office/powerpoint/2010/main" val="83613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背后的扛把子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977815-8A46-8440-9E92-73729FAC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9" y="1340768"/>
            <a:ext cx="4375820" cy="14586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E1800E-16D2-C847-B8C2-E6EAD3605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1124744"/>
            <a:ext cx="5260722" cy="5373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B663B5-46DC-2340-8CD4-E69032E1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869097"/>
            <a:ext cx="5715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2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About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me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063894-81DA-E743-9C4E-BDDC37EE94B9}"/>
              </a:ext>
            </a:extLst>
          </p:cNvPr>
          <p:cNvSpPr txBox="1"/>
          <p:nvPr/>
        </p:nvSpPr>
        <p:spPr>
          <a:xfrm>
            <a:off x="695400" y="1490008"/>
            <a:ext cx="519321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3"/>
              </a:rPr>
              <a:t>https://github.com/inetkiller/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Pages:</a:t>
            </a:r>
            <a:r>
              <a:rPr kumimoji="1" lang="zh-CN" altLang="en-US" dirty="0"/>
              <a:t> </a:t>
            </a:r>
            <a:r>
              <a:rPr lang="en-US" altLang="zh-CN" dirty="0">
                <a:hlinkClick r:id="rId4"/>
              </a:rPr>
              <a:t>http://inetkiller.github.io/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Twitter:</a:t>
            </a:r>
            <a:r>
              <a:rPr kumimoji="1" lang="zh-CN" altLang="en-US" dirty="0"/>
              <a:t> </a:t>
            </a:r>
            <a:r>
              <a:rPr lang="en-US" altLang="zh-CN" u="sng" dirty="0"/>
              <a:t>@</a:t>
            </a:r>
            <a:r>
              <a:rPr lang="en-US" altLang="zh-CN" u="sng" dirty="0" err="1"/>
              <a:t>tangyimc</a:t>
            </a:r>
            <a:endParaRPr lang="en-US" altLang="zh-CN" u="sng" dirty="0"/>
          </a:p>
          <a:p>
            <a:endParaRPr kumimoji="1" lang="en-US" altLang="zh-CN" dirty="0"/>
          </a:p>
          <a:p>
            <a:r>
              <a:rPr kumimoji="1" lang="en-US" altLang="zh-CN" dirty="0"/>
              <a:t>Telegram:</a:t>
            </a:r>
            <a:r>
              <a:rPr kumimoji="1" lang="zh-CN" altLang="en-US" dirty="0"/>
              <a:t> </a:t>
            </a:r>
            <a:r>
              <a:rPr lang="en-US" altLang="zh-CN" u="sng" dirty="0">
                <a:hlinkClick r:id="rId5" tooltip="https://t.me/inetkiller"/>
              </a:rPr>
              <a:t>https://t.me/inetkiller</a:t>
            </a:r>
            <a:endParaRPr lang="en-US" altLang="zh-CN" u="sng" dirty="0"/>
          </a:p>
          <a:p>
            <a:endParaRPr kumimoji="1" lang="en-US" altLang="zh-CN" dirty="0"/>
          </a:p>
          <a:p>
            <a:r>
              <a:rPr kumimoji="1" lang="en-US" altLang="zh-CN" dirty="0"/>
              <a:t>Email: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6"/>
              </a:rPr>
              <a:t>tinetkiller@gmail.com</a:t>
            </a:r>
            <a:endParaRPr kumimoji="1"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814FE2-9D83-DD43-90BB-BF0A21CAF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490008"/>
            <a:ext cx="2435388" cy="323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1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1336B1-E45D-6944-98FC-D7BC2EC1364C}"/>
              </a:ext>
            </a:extLst>
          </p:cNvPr>
          <p:cNvSpPr txBox="1"/>
          <p:nvPr/>
        </p:nvSpPr>
        <p:spPr>
          <a:xfrm>
            <a:off x="695400" y="116632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istio</a:t>
            </a:r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提供的能力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893347-FFDA-8542-9859-B976658F6D39}"/>
              </a:ext>
            </a:extLst>
          </p:cNvPr>
          <p:cNvSpPr/>
          <p:nvPr/>
        </p:nvSpPr>
        <p:spPr>
          <a:xfrm>
            <a:off x="678902" y="1412776"/>
            <a:ext cx="6096000" cy="51398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语言无关的服务注册与发现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多种协议的负载均衡（</a:t>
            </a:r>
            <a:r>
              <a:rPr lang="en-US" altLang="zh-CN" dirty="0">
                <a:solidFill>
                  <a:srgbClr val="3E3E40"/>
                </a:solidFill>
                <a:latin typeface="Montserrat"/>
              </a:rPr>
              <a:t>TCP,UDP,HTTP,GRPC</a:t>
            </a:r>
            <a:r>
              <a:rPr lang="zh-CN" altLang="en-US" dirty="0">
                <a:solidFill>
                  <a:srgbClr val="3E3E40"/>
                </a:solidFill>
                <a:latin typeface="Montserrat"/>
              </a:rPr>
              <a:t>等）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流量路由</a:t>
            </a:r>
            <a:endParaRPr lang="en-US" altLang="zh-CN" dirty="0">
              <a:solidFill>
                <a:srgbClr val="3E3E40"/>
              </a:solidFill>
              <a:latin typeface="Montserra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E3E40"/>
                </a:solidFill>
                <a:latin typeface="Montserrat"/>
              </a:rPr>
              <a:t>A / B </a:t>
            </a:r>
            <a:r>
              <a:rPr lang="zh-CN" altLang="en-US" dirty="0">
                <a:solidFill>
                  <a:srgbClr val="3E3E40"/>
                </a:solidFill>
                <a:latin typeface="Montserrat"/>
              </a:rPr>
              <a:t>测试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金丝雀发布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熔断、超时、重试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限速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调用链追踪</a:t>
            </a:r>
            <a:endParaRPr lang="en-US" altLang="zh-CN" dirty="0">
              <a:solidFill>
                <a:srgbClr val="3E3E40"/>
              </a:solidFill>
              <a:latin typeface="Montserra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应用指标收集与分析</a:t>
            </a:r>
            <a:endParaRPr lang="en-US" altLang="zh-CN" dirty="0">
              <a:solidFill>
                <a:srgbClr val="3E3E40"/>
              </a:solidFill>
              <a:latin typeface="Montserra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应用监控与告警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访问控制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E3E40"/>
                </a:solidFill>
                <a:latin typeface="Montserrat"/>
              </a:rPr>
              <a:t>端到端认证</a:t>
            </a:r>
            <a:endParaRPr lang="en-US" altLang="zh-CN" dirty="0">
              <a:solidFill>
                <a:srgbClr val="3E3E40"/>
              </a:solidFill>
              <a:latin typeface="Montserrat"/>
            </a:endParaRPr>
          </a:p>
          <a:p>
            <a:r>
              <a:rPr lang="en-US" altLang="zh-CN" sz="4000" dirty="0">
                <a:solidFill>
                  <a:srgbClr val="3E3E40"/>
                </a:solidFill>
                <a:latin typeface="Montserra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17334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80354" y="2996952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52850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故事从容器开始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86" y="3612078"/>
            <a:ext cx="2650082" cy="17233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622345"/>
            <a:ext cx="3240360" cy="1585708"/>
          </a:xfrm>
          <a:prstGeom prst="rect">
            <a:avLst/>
          </a:prstGeom>
        </p:spPr>
      </p:pic>
      <p:cxnSp>
        <p:nvCxnSpPr>
          <p:cNvPr id="8" name="直接连接符 8"/>
          <p:cNvCxnSpPr/>
          <p:nvPr/>
        </p:nvCxnSpPr>
        <p:spPr>
          <a:xfrm>
            <a:off x="2364964" y="5484286"/>
            <a:ext cx="792088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右箭头 8"/>
          <p:cNvSpPr/>
          <p:nvPr/>
        </p:nvSpPr>
        <p:spPr>
          <a:xfrm>
            <a:off x="5533316" y="4188142"/>
            <a:ext cx="1008112" cy="5663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1C2993-0979-4E4C-95F3-919139985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1495828"/>
            <a:ext cx="4767640" cy="140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9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69891" y="1303430"/>
            <a:ext cx="6286589" cy="60702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Docker </a:t>
            </a:r>
            <a:r>
              <a:rPr lang="de-CH" dirty="0" err="1"/>
              <a:t>vs</a:t>
            </a:r>
            <a:r>
              <a:rPr lang="de-CH" dirty="0"/>
              <a:t> Virtual </a:t>
            </a:r>
            <a:r>
              <a:rPr lang="de-CH" dirty="0" err="1"/>
              <a:t>Machine</a:t>
            </a:r>
            <a:endParaRPr lang="en-US" dirty="0"/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060848"/>
            <a:ext cx="3305799" cy="3687428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891" y="3076873"/>
            <a:ext cx="3325624" cy="267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63352" y="126876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/>
              <a:t>用</a:t>
            </a:r>
            <a:r>
              <a:rPr kumimoji="1" lang="zh-CN" altLang="en-US" sz="3600" dirty="0"/>
              <a:t>容器简化开发过程：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2086" y="2446087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场景一：</a:t>
            </a:r>
            <a:endParaRPr kumimoji="1" lang="en-US" altLang="zh-CN" dirty="0"/>
          </a:p>
          <a:p>
            <a:r>
              <a:rPr lang="zh-CN" altLang="en-US" dirty="0"/>
              <a:t>搭建开发环境太麻烦，而且容易把操作系统弄得混乱。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3391" y="3968568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场景二：</a:t>
            </a:r>
            <a:endParaRPr kumimoji="1" lang="en-US" altLang="zh-CN" dirty="0"/>
          </a:p>
          <a:p>
            <a:r>
              <a:rPr kumimoji="1" lang="zh-CN" altLang="en-US" dirty="0"/>
              <a:t>在我这儿明明是好的，肯定是你姿势不对。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3F2E9F-E86B-1C41-AB57-68EA2E06C614}"/>
              </a:ext>
            </a:extLst>
          </p:cNvPr>
          <p:cNvSpPr txBox="1"/>
          <p:nvPr/>
        </p:nvSpPr>
        <p:spPr>
          <a:xfrm>
            <a:off x="723391" y="5491049"/>
            <a:ext cx="1306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N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80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容器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3" y="1628800"/>
            <a:ext cx="5688632" cy="41593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564904"/>
            <a:ext cx="5448300" cy="1727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6214" y="903493"/>
            <a:ext cx="1479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/>
              <a:t>Dockerfile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483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温馨提示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255231-EF2A-CA41-93B2-7D824E866FB1}"/>
              </a:ext>
            </a:extLst>
          </p:cNvPr>
          <p:cNvSpPr txBox="1"/>
          <p:nvPr/>
        </p:nvSpPr>
        <p:spPr>
          <a:xfrm>
            <a:off x="1848691" y="3105835"/>
            <a:ext cx="8494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b="1" dirty="0"/>
              <a:t>不要将需要持久化的数据存放在容器中！</a:t>
            </a:r>
          </a:p>
        </p:txBody>
      </p:sp>
    </p:spTree>
    <p:extLst>
      <p:ext uri="{BB962C8B-B14F-4D97-AF65-F5344CB8AC3E}">
        <p14:creationId xmlns:p14="http://schemas.microsoft.com/office/powerpoint/2010/main" val="92695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CNCF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261025-AC35-BA4F-9471-003EC93E6DAA}"/>
              </a:ext>
            </a:extLst>
          </p:cNvPr>
          <p:cNvSpPr txBox="1"/>
          <p:nvPr/>
        </p:nvSpPr>
        <p:spPr>
          <a:xfrm>
            <a:off x="2264229" y="229325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2557A-8C4B-F348-91DA-C9399611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1340768"/>
            <a:ext cx="10032353" cy="49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5400" y="116632"/>
            <a:ext cx="461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kubernetes</a:t>
            </a:r>
            <a:endParaRPr kumimoji="1" lang="zh-CN" altLang="en-US" sz="2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400" y="1556792"/>
            <a:ext cx="110265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hlinkClick r:id="rId3"/>
              </a:rPr>
              <a:t>Kubernetes</a:t>
            </a:r>
            <a:r>
              <a:rPr lang="en-US" altLang="zh-CN" sz="2800" dirty="0"/>
              <a:t> is an open-source system for automating deployment, scaling, </a:t>
            </a:r>
          </a:p>
          <a:p>
            <a:pPr algn="ctr"/>
            <a:r>
              <a:rPr lang="en-US" altLang="zh-CN" sz="2800" dirty="0"/>
              <a:t>and management of containerized applications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199" y="2616457"/>
            <a:ext cx="5009216" cy="41412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3E29D0-2117-514E-B3A8-89A396795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463121"/>
            <a:ext cx="3848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NET技术培训20180525v2.pptx" id="{09189F6D-B020-4666-9380-F987B368580C}" vid="{8898A007-E04C-4002-97B7-0100F826CBF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OneNET汇报模板宽屏版</Template>
  <TotalTime>9301</TotalTime>
  <Words>1282</Words>
  <Application>Microsoft Macintosh PowerPoint</Application>
  <PresentationFormat>宽屏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等线</vt:lpstr>
      <vt:lpstr>黑体</vt:lpstr>
      <vt:lpstr>Microsoft YaHei</vt:lpstr>
      <vt:lpstr>Microsoft YaHei</vt:lpstr>
      <vt:lpstr>Adobe Gothic Std B</vt:lpstr>
      <vt:lpstr>Monospaced Number</vt:lpstr>
      <vt:lpstr>Montserrat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Office User</cp:lastModifiedBy>
  <cp:revision>789</cp:revision>
  <dcterms:created xsi:type="dcterms:W3CDTF">2018-06-05T01:08:10Z</dcterms:created>
  <dcterms:modified xsi:type="dcterms:W3CDTF">2020-08-29T01:41:41Z</dcterms:modified>
</cp:coreProperties>
</file>